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gs/MrHlaEWzfsImAnhbqYS0bMR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0e8a18991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e0e8a18991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7" name="Google Shape;1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" name="Google Shape;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6" y="4243845"/>
            <a:ext cx="3077107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7"/>
          <p:cNvSpPr/>
          <p:nvPr/>
        </p:nvSpPr>
        <p:spPr>
          <a:xfrm>
            <a:off x="0" y="2590078"/>
            <a:ext cx="8968200" cy="1660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7"/>
          <p:cNvSpPr/>
          <p:nvPr/>
        </p:nvSpPr>
        <p:spPr>
          <a:xfrm>
            <a:off x="9111715" y="2590078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7"/>
          <p:cNvSpPr txBox="1"/>
          <p:nvPr>
            <p:ph type="ctrTitle"/>
          </p:nvPr>
        </p:nvSpPr>
        <p:spPr>
          <a:xfrm>
            <a:off x="680322" y="2733709"/>
            <a:ext cx="81441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7"/>
          <p:cNvSpPr txBox="1"/>
          <p:nvPr>
            <p:ph idx="1" type="subTitle"/>
          </p:nvPr>
        </p:nvSpPr>
        <p:spPr>
          <a:xfrm>
            <a:off x="680322" y="4394039"/>
            <a:ext cx="81441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37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2" type="sldNum"/>
          </p:nvPr>
        </p:nvSpPr>
        <p:spPr>
          <a:xfrm>
            <a:off x="9255346" y="2750337"/>
            <a:ext cx="11718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8" name="Google Shape;10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9" name="Google Shape;1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6"/>
          <p:cNvSpPr/>
          <p:nvPr/>
        </p:nvSpPr>
        <p:spPr>
          <a:xfrm>
            <a:off x="0" y="4567988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6"/>
          <p:cNvSpPr/>
          <p:nvPr/>
        </p:nvSpPr>
        <p:spPr>
          <a:xfrm>
            <a:off x="10585827" y="4567988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6"/>
          <p:cNvSpPr txBox="1"/>
          <p:nvPr>
            <p:ph type="title"/>
          </p:nvPr>
        </p:nvSpPr>
        <p:spPr>
          <a:xfrm>
            <a:off x="680322" y="4711616"/>
            <a:ext cx="9613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6"/>
          <p:cNvSpPr/>
          <p:nvPr>
            <p:ph idx="2" type="pic"/>
          </p:nvPr>
        </p:nvSpPr>
        <p:spPr>
          <a:xfrm>
            <a:off x="680322" y="609597"/>
            <a:ext cx="9613800" cy="35895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0"/>
              </a:srgbClr>
            </a:outerShdw>
          </a:effectLst>
        </p:spPr>
      </p:sp>
      <p:sp>
        <p:nvSpPr>
          <p:cNvPr id="114" name="Google Shape;114;p46"/>
          <p:cNvSpPr txBox="1"/>
          <p:nvPr>
            <p:ph idx="1" type="body"/>
          </p:nvPr>
        </p:nvSpPr>
        <p:spPr>
          <a:xfrm>
            <a:off x="680319" y="5169583"/>
            <a:ext cx="9613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46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6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6"/>
          <p:cNvSpPr txBox="1"/>
          <p:nvPr>
            <p:ph idx="12" type="sldNum"/>
          </p:nvPr>
        </p:nvSpPr>
        <p:spPr>
          <a:xfrm>
            <a:off x="10729455" y="4711309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9" name="Google Shape;11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0" name="Google Shape;12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7"/>
          <p:cNvSpPr/>
          <p:nvPr/>
        </p:nvSpPr>
        <p:spPr>
          <a:xfrm>
            <a:off x="0" y="4567988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7"/>
          <p:cNvSpPr/>
          <p:nvPr/>
        </p:nvSpPr>
        <p:spPr>
          <a:xfrm>
            <a:off x="10585827" y="4567988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7"/>
          <p:cNvSpPr txBox="1"/>
          <p:nvPr>
            <p:ph type="title"/>
          </p:nvPr>
        </p:nvSpPr>
        <p:spPr>
          <a:xfrm>
            <a:off x="680322" y="609597"/>
            <a:ext cx="9613800" cy="3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7"/>
          <p:cNvSpPr txBox="1"/>
          <p:nvPr>
            <p:ph idx="1" type="body"/>
          </p:nvPr>
        </p:nvSpPr>
        <p:spPr>
          <a:xfrm>
            <a:off x="680322" y="4711615"/>
            <a:ext cx="96138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47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7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7"/>
          <p:cNvSpPr txBox="1"/>
          <p:nvPr>
            <p:ph idx="12" type="sldNum"/>
          </p:nvPr>
        </p:nvSpPr>
        <p:spPr>
          <a:xfrm>
            <a:off x="10729455" y="4711615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9" name="Google Shape;12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0" name="Google Shape;13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8"/>
          <p:cNvSpPr/>
          <p:nvPr/>
        </p:nvSpPr>
        <p:spPr>
          <a:xfrm>
            <a:off x="0" y="4567988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8"/>
          <p:cNvSpPr/>
          <p:nvPr/>
        </p:nvSpPr>
        <p:spPr>
          <a:xfrm>
            <a:off x="10585827" y="4567988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8"/>
          <p:cNvSpPr txBox="1"/>
          <p:nvPr>
            <p:ph type="title"/>
          </p:nvPr>
        </p:nvSpPr>
        <p:spPr>
          <a:xfrm>
            <a:off x="1127856" y="609598"/>
            <a:ext cx="8718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8"/>
          <p:cNvSpPr txBox="1"/>
          <p:nvPr>
            <p:ph idx="1" type="body"/>
          </p:nvPr>
        </p:nvSpPr>
        <p:spPr>
          <a:xfrm>
            <a:off x="1402288" y="3653379"/>
            <a:ext cx="8156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48"/>
          <p:cNvSpPr txBox="1"/>
          <p:nvPr>
            <p:ph idx="2" type="body"/>
          </p:nvPr>
        </p:nvSpPr>
        <p:spPr>
          <a:xfrm>
            <a:off x="680322" y="4711615"/>
            <a:ext cx="96138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48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8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8"/>
          <p:cNvSpPr txBox="1"/>
          <p:nvPr>
            <p:ph idx="12" type="sldNum"/>
          </p:nvPr>
        </p:nvSpPr>
        <p:spPr>
          <a:xfrm>
            <a:off x="10729455" y="4709925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48"/>
          <p:cNvSpPr txBox="1"/>
          <p:nvPr/>
        </p:nvSpPr>
        <p:spPr>
          <a:xfrm>
            <a:off x="583572" y="74811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lang="en-US" sz="72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/>
          </a:p>
        </p:txBody>
      </p:sp>
      <p:sp>
        <p:nvSpPr>
          <p:cNvPr id="140" name="Google Shape;140;p48"/>
          <p:cNvSpPr txBox="1"/>
          <p:nvPr/>
        </p:nvSpPr>
        <p:spPr>
          <a:xfrm>
            <a:off x="9662809" y="3033524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lang="en-US" sz="72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2" name="Google Shape;14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3" name="Google Shape;1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9"/>
          <p:cNvSpPr/>
          <p:nvPr/>
        </p:nvSpPr>
        <p:spPr>
          <a:xfrm>
            <a:off x="0" y="4567988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9"/>
          <p:cNvSpPr/>
          <p:nvPr/>
        </p:nvSpPr>
        <p:spPr>
          <a:xfrm>
            <a:off x="10585827" y="4567988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9"/>
          <p:cNvSpPr txBox="1"/>
          <p:nvPr>
            <p:ph type="title"/>
          </p:nvPr>
        </p:nvSpPr>
        <p:spPr>
          <a:xfrm>
            <a:off x="680319" y="4711615"/>
            <a:ext cx="96138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9"/>
          <p:cNvSpPr txBox="1"/>
          <p:nvPr>
            <p:ph idx="1" type="body"/>
          </p:nvPr>
        </p:nvSpPr>
        <p:spPr>
          <a:xfrm>
            <a:off x="680320" y="5300149"/>
            <a:ext cx="96138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49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9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9"/>
          <p:cNvSpPr txBox="1"/>
          <p:nvPr>
            <p:ph idx="12" type="sldNum"/>
          </p:nvPr>
        </p:nvSpPr>
        <p:spPr>
          <a:xfrm>
            <a:off x="10729455" y="4709925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52" name="Google Shape;15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53" name="Google Shape;15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0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0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0"/>
          <p:cNvSpPr txBox="1"/>
          <p:nvPr>
            <p:ph type="title"/>
          </p:nvPr>
        </p:nvSpPr>
        <p:spPr>
          <a:xfrm>
            <a:off x="669222" y="753228"/>
            <a:ext cx="96249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50"/>
          <p:cNvSpPr txBox="1"/>
          <p:nvPr>
            <p:ph idx="1" type="body"/>
          </p:nvPr>
        </p:nvSpPr>
        <p:spPr>
          <a:xfrm>
            <a:off x="660946" y="2336873"/>
            <a:ext cx="3069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50"/>
          <p:cNvSpPr txBox="1"/>
          <p:nvPr>
            <p:ph idx="2" type="body"/>
          </p:nvPr>
        </p:nvSpPr>
        <p:spPr>
          <a:xfrm>
            <a:off x="680322" y="3022673"/>
            <a:ext cx="3049800" cy="29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50"/>
          <p:cNvSpPr txBox="1"/>
          <p:nvPr>
            <p:ph idx="3" type="body"/>
          </p:nvPr>
        </p:nvSpPr>
        <p:spPr>
          <a:xfrm>
            <a:off x="3956025" y="2336873"/>
            <a:ext cx="3063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0" name="Google Shape;160;p50"/>
          <p:cNvSpPr txBox="1"/>
          <p:nvPr>
            <p:ph idx="4" type="body"/>
          </p:nvPr>
        </p:nvSpPr>
        <p:spPr>
          <a:xfrm>
            <a:off x="3945470" y="3022673"/>
            <a:ext cx="3063300" cy="29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1" name="Google Shape;161;p50"/>
          <p:cNvSpPr txBox="1"/>
          <p:nvPr>
            <p:ph idx="5" type="body"/>
          </p:nvPr>
        </p:nvSpPr>
        <p:spPr>
          <a:xfrm>
            <a:off x="7224156" y="2336873"/>
            <a:ext cx="3069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2" name="Google Shape;162;p50"/>
          <p:cNvSpPr txBox="1"/>
          <p:nvPr>
            <p:ph idx="6" type="body"/>
          </p:nvPr>
        </p:nvSpPr>
        <p:spPr>
          <a:xfrm>
            <a:off x="7224156" y="3022673"/>
            <a:ext cx="3069900" cy="29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3" name="Google Shape;163;p50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0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50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7" name="Google Shape;16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8" name="Google Shape;16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1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1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1"/>
          <p:cNvSpPr txBox="1"/>
          <p:nvPr>
            <p:ph type="title"/>
          </p:nvPr>
        </p:nvSpPr>
        <p:spPr>
          <a:xfrm>
            <a:off x="680322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51"/>
          <p:cNvSpPr txBox="1"/>
          <p:nvPr>
            <p:ph idx="1" type="body"/>
          </p:nvPr>
        </p:nvSpPr>
        <p:spPr>
          <a:xfrm>
            <a:off x="680318" y="4297503"/>
            <a:ext cx="3049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3" name="Google Shape;173;p51"/>
          <p:cNvSpPr/>
          <p:nvPr>
            <p:ph idx="2" type="pic"/>
          </p:nvPr>
        </p:nvSpPr>
        <p:spPr>
          <a:xfrm>
            <a:off x="680318" y="2336873"/>
            <a:ext cx="304980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74" name="Google Shape;174;p51"/>
          <p:cNvSpPr txBox="1"/>
          <p:nvPr>
            <p:ph idx="3" type="body"/>
          </p:nvPr>
        </p:nvSpPr>
        <p:spPr>
          <a:xfrm>
            <a:off x="680318" y="4873765"/>
            <a:ext cx="30498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5" name="Google Shape;175;p51"/>
          <p:cNvSpPr txBox="1"/>
          <p:nvPr>
            <p:ph idx="4" type="body"/>
          </p:nvPr>
        </p:nvSpPr>
        <p:spPr>
          <a:xfrm>
            <a:off x="3945471" y="4297503"/>
            <a:ext cx="3063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p51"/>
          <p:cNvSpPr/>
          <p:nvPr>
            <p:ph idx="5" type="pic"/>
          </p:nvPr>
        </p:nvSpPr>
        <p:spPr>
          <a:xfrm>
            <a:off x="3945470" y="2336873"/>
            <a:ext cx="306330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77" name="Google Shape;177;p51"/>
          <p:cNvSpPr txBox="1"/>
          <p:nvPr>
            <p:ph idx="6" type="body"/>
          </p:nvPr>
        </p:nvSpPr>
        <p:spPr>
          <a:xfrm>
            <a:off x="3944117" y="4873764"/>
            <a:ext cx="30672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8" name="Google Shape;178;p51"/>
          <p:cNvSpPr txBox="1"/>
          <p:nvPr>
            <p:ph idx="7" type="body"/>
          </p:nvPr>
        </p:nvSpPr>
        <p:spPr>
          <a:xfrm>
            <a:off x="7230678" y="4297503"/>
            <a:ext cx="3063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9" name="Google Shape;179;p51"/>
          <p:cNvSpPr/>
          <p:nvPr>
            <p:ph idx="8" type="pic"/>
          </p:nvPr>
        </p:nvSpPr>
        <p:spPr>
          <a:xfrm>
            <a:off x="7230677" y="2336873"/>
            <a:ext cx="306360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80" name="Google Shape;180;p51"/>
          <p:cNvSpPr txBox="1"/>
          <p:nvPr>
            <p:ph idx="9" type="body"/>
          </p:nvPr>
        </p:nvSpPr>
        <p:spPr>
          <a:xfrm>
            <a:off x="7230553" y="4873762"/>
            <a:ext cx="30675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51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1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51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85" name="Google Shape;185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6" name="Google Shape;18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2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2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2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2"/>
          <p:cNvSpPr txBox="1"/>
          <p:nvPr>
            <p:ph idx="1" type="body"/>
          </p:nvPr>
        </p:nvSpPr>
        <p:spPr>
          <a:xfrm rot="5400000">
            <a:off x="3687582" y="-670327"/>
            <a:ext cx="3599400" cy="9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52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52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2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 rot="5400000">
            <a:off x="8116200" y="1869300"/>
            <a:ext cx="5106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53"/>
          <p:cNvSpPr/>
          <p:nvPr/>
        </p:nvSpPr>
        <p:spPr>
          <a:xfrm rot="5400000">
            <a:off x="9868200" y="5372304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3"/>
          <p:cNvSpPr txBox="1"/>
          <p:nvPr>
            <p:ph type="title"/>
          </p:nvPr>
        </p:nvSpPr>
        <p:spPr>
          <a:xfrm rot="5400000">
            <a:off x="8489233" y="2249697"/>
            <a:ext cx="43539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3"/>
          <p:cNvSpPr txBox="1"/>
          <p:nvPr>
            <p:ph idx="1" type="body"/>
          </p:nvPr>
        </p:nvSpPr>
        <p:spPr>
          <a:xfrm rot="5400000">
            <a:off x="2452026" y="-1162203"/>
            <a:ext cx="5326500" cy="8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53"/>
          <p:cNvSpPr txBox="1"/>
          <p:nvPr>
            <p:ph idx="10" type="dt"/>
          </p:nvPr>
        </p:nvSpPr>
        <p:spPr>
          <a:xfrm>
            <a:off x="6807126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53"/>
          <p:cNvSpPr txBox="1"/>
          <p:nvPr>
            <p:ph idx="11" type="ftr"/>
          </p:nvPr>
        </p:nvSpPr>
        <p:spPr>
          <a:xfrm>
            <a:off x="680321" y="5936188"/>
            <a:ext cx="612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3"/>
          <p:cNvSpPr txBox="1"/>
          <p:nvPr>
            <p:ph idx="12" type="sldNum"/>
          </p:nvPr>
        </p:nvSpPr>
        <p:spPr>
          <a:xfrm>
            <a:off x="10097550" y="5398633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rt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rt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rt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rt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rt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rt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rt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rt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7" name="Google Shape;2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8" name="Google Shape;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8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8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8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" type="body"/>
          </p:nvPr>
        </p:nvSpPr>
        <p:spPr>
          <a:xfrm>
            <a:off x="680321" y="2336873"/>
            <a:ext cx="96138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7" name="Google Shape;3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086907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8" name="Google Shape;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9"/>
          <p:cNvSpPr/>
          <p:nvPr/>
        </p:nvSpPr>
        <p:spPr>
          <a:xfrm>
            <a:off x="-2" y="2726267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9"/>
          <p:cNvSpPr/>
          <p:nvPr/>
        </p:nvSpPr>
        <p:spPr>
          <a:xfrm>
            <a:off x="10585825" y="2726267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9"/>
          <p:cNvSpPr txBox="1"/>
          <p:nvPr>
            <p:ph type="title"/>
          </p:nvPr>
        </p:nvSpPr>
        <p:spPr>
          <a:xfrm>
            <a:off x="680322" y="2869895"/>
            <a:ext cx="96138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680322" y="4232171"/>
            <a:ext cx="96138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39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9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9"/>
          <p:cNvSpPr txBox="1"/>
          <p:nvPr>
            <p:ph idx="12" type="sldNum"/>
          </p:nvPr>
        </p:nvSpPr>
        <p:spPr>
          <a:xfrm>
            <a:off x="10729455" y="2869895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7" name="Google Shape;4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8" name="Google Shape;4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0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0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0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" type="body"/>
          </p:nvPr>
        </p:nvSpPr>
        <p:spPr>
          <a:xfrm>
            <a:off x="680320" y="2336873"/>
            <a:ext cx="46983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2" type="body"/>
          </p:nvPr>
        </p:nvSpPr>
        <p:spPr>
          <a:xfrm>
            <a:off x="5594123" y="2336873"/>
            <a:ext cx="47001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40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8" name="Google Shape;5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9" name="Google Shape;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1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1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1"/>
          <p:cNvSpPr txBox="1"/>
          <p:nvPr>
            <p:ph type="title"/>
          </p:nvPr>
        </p:nvSpPr>
        <p:spPr>
          <a:xfrm>
            <a:off x="680319" y="753229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" type="body"/>
          </p:nvPr>
        </p:nvSpPr>
        <p:spPr>
          <a:xfrm>
            <a:off x="906350" y="2336873"/>
            <a:ext cx="44724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41"/>
          <p:cNvSpPr txBox="1"/>
          <p:nvPr>
            <p:ph idx="2" type="body"/>
          </p:nvPr>
        </p:nvSpPr>
        <p:spPr>
          <a:xfrm>
            <a:off x="680322" y="3030008"/>
            <a:ext cx="4698300" cy="29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41"/>
          <p:cNvSpPr txBox="1"/>
          <p:nvPr>
            <p:ph idx="3" type="body"/>
          </p:nvPr>
        </p:nvSpPr>
        <p:spPr>
          <a:xfrm>
            <a:off x="5820154" y="2336873"/>
            <a:ext cx="4473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41"/>
          <p:cNvSpPr txBox="1"/>
          <p:nvPr>
            <p:ph idx="4" type="body"/>
          </p:nvPr>
        </p:nvSpPr>
        <p:spPr>
          <a:xfrm>
            <a:off x="5594123" y="3030008"/>
            <a:ext cx="4700100" cy="29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1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1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71" name="Google Shape;7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72" name="Google Shape;7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2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2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2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80" name="Google Shape;8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6" y="1971234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3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3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3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3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6" name="Google Shape;8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7" name="Google Shape;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4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4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4"/>
          <p:cNvSpPr txBox="1"/>
          <p:nvPr>
            <p:ph type="title"/>
          </p:nvPr>
        </p:nvSpPr>
        <p:spPr>
          <a:xfrm>
            <a:off x="680321" y="753227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4"/>
          <p:cNvSpPr txBox="1"/>
          <p:nvPr>
            <p:ph idx="1" type="body"/>
          </p:nvPr>
        </p:nvSpPr>
        <p:spPr>
          <a:xfrm>
            <a:off x="4685846" y="2336873"/>
            <a:ext cx="5608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4"/>
          <p:cNvSpPr txBox="1"/>
          <p:nvPr>
            <p:ph idx="2" type="body"/>
          </p:nvPr>
        </p:nvSpPr>
        <p:spPr>
          <a:xfrm>
            <a:off x="680322" y="2336872"/>
            <a:ext cx="3790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44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4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4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7" name="Google Shape;9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8" name="Google Shape;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5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5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5"/>
          <p:cNvSpPr txBox="1"/>
          <p:nvPr>
            <p:ph type="title"/>
          </p:nvPr>
        </p:nvSpPr>
        <p:spPr>
          <a:xfrm>
            <a:off x="680323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5"/>
          <p:cNvSpPr/>
          <p:nvPr>
            <p:ph idx="2" type="pic"/>
          </p:nvPr>
        </p:nvSpPr>
        <p:spPr>
          <a:xfrm>
            <a:off x="4868333" y="2336874"/>
            <a:ext cx="5425800" cy="35994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0"/>
              </a:srgbClr>
            </a:outerShdw>
          </a:effectLst>
        </p:spPr>
      </p:sp>
      <p:sp>
        <p:nvSpPr>
          <p:cNvPr id="103" name="Google Shape;103;p45"/>
          <p:cNvSpPr txBox="1"/>
          <p:nvPr>
            <p:ph idx="1" type="body"/>
          </p:nvPr>
        </p:nvSpPr>
        <p:spPr>
          <a:xfrm>
            <a:off x="680323" y="2336873"/>
            <a:ext cx="38763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45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5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5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0000">
              <a:srgbClr val="8B99B1"/>
            </a:gs>
            <a:gs pos="100000">
              <a:srgbClr val="143F6A"/>
            </a:gs>
          </a:gsLst>
          <a:lin ang="2519868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10" name="Google Shape;10;p36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6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36"/>
          <p:cNvSpPr txBox="1"/>
          <p:nvPr>
            <p:ph idx="1" type="body"/>
          </p:nvPr>
        </p:nvSpPr>
        <p:spPr>
          <a:xfrm>
            <a:off x="680321" y="2336873"/>
            <a:ext cx="96138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36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36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32.jpg"/><Relationship Id="rId5" Type="http://schemas.openxmlformats.org/officeDocument/2006/relationships/image" Target="../media/image3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32.jpg"/><Relationship Id="rId5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jpg"/><Relationship Id="rId4" Type="http://schemas.openxmlformats.org/officeDocument/2006/relationships/image" Target="../media/image28.jpg"/><Relationship Id="rId5" Type="http://schemas.openxmlformats.org/officeDocument/2006/relationships/image" Target="../media/image5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jpg"/><Relationship Id="rId4" Type="http://schemas.openxmlformats.org/officeDocument/2006/relationships/image" Target="../media/image50.jpg"/><Relationship Id="rId5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Relationship Id="rId4" Type="http://schemas.openxmlformats.org/officeDocument/2006/relationships/image" Target="../media/image34.jpg"/><Relationship Id="rId5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23.jpg"/><Relationship Id="rId5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jpg"/><Relationship Id="rId4" Type="http://schemas.openxmlformats.org/officeDocument/2006/relationships/image" Target="../media/image42.jpg"/><Relationship Id="rId5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jpg"/><Relationship Id="rId4" Type="http://schemas.openxmlformats.org/officeDocument/2006/relationships/image" Target="../media/image42.jpg"/><Relationship Id="rId5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Relationship Id="rId4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jpg"/><Relationship Id="rId4" Type="http://schemas.openxmlformats.org/officeDocument/2006/relationships/image" Target="../media/image45.jpg"/><Relationship Id="rId5" Type="http://schemas.openxmlformats.org/officeDocument/2006/relationships/image" Target="../media/image5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jpg"/><Relationship Id="rId4" Type="http://schemas.openxmlformats.org/officeDocument/2006/relationships/image" Target="../media/image50.jpg"/><Relationship Id="rId5" Type="http://schemas.openxmlformats.org/officeDocument/2006/relationships/image" Target="../media/image5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Relationship Id="rId4" Type="http://schemas.openxmlformats.org/officeDocument/2006/relationships/image" Target="../media/image51.jpg"/><Relationship Id="rId5" Type="http://schemas.openxmlformats.org/officeDocument/2006/relationships/image" Target="../media/image4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Relationship Id="rId4" Type="http://schemas.openxmlformats.org/officeDocument/2006/relationships/image" Target="../media/image5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1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jpg"/><Relationship Id="rId4" Type="http://schemas.openxmlformats.org/officeDocument/2006/relationships/image" Target="../media/image7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jpg"/><Relationship Id="rId4" Type="http://schemas.openxmlformats.org/officeDocument/2006/relationships/image" Target="../media/image5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jpg"/><Relationship Id="rId4" Type="http://schemas.openxmlformats.org/officeDocument/2006/relationships/image" Target="../media/image6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jpg"/><Relationship Id="rId4" Type="http://schemas.openxmlformats.org/officeDocument/2006/relationships/image" Target="../media/image6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jpg"/><Relationship Id="rId4" Type="http://schemas.openxmlformats.org/officeDocument/2006/relationships/image" Target="../media/image6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jpg"/><Relationship Id="rId4" Type="http://schemas.openxmlformats.org/officeDocument/2006/relationships/image" Target="../media/image6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24.jpg"/><Relationship Id="rId5" Type="http://schemas.openxmlformats.org/officeDocument/2006/relationships/image" Target="../media/image58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Relationship Id="rId4" Type="http://schemas.openxmlformats.org/officeDocument/2006/relationships/image" Target="../media/image6.jpg"/><Relationship Id="rId5" Type="http://schemas.openxmlformats.org/officeDocument/2006/relationships/image" Target="../media/image26.jp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4.jp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0000">
              <a:srgbClr val="ACB6C7"/>
            </a:gs>
            <a:gs pos="100000">
              <a:srgbClr val="143F6A"/>
            </a:gs>
          </a:gsLst>
          <a:lin ang="2520000" scaled="0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"/>
          <p:cNvSpPr txBox="1"/>
          <p:nvPr>
            <p:ph type="ctrTitle"/>
          </p:nvPr>
        </p:nvSpPr>
        <p:spPr>
          <a:xfrm>
            <a:off x="-1616766" y="2742465"/>
            <a:ext cx="105621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Deep Learning Content-Aware Image Restoration</a:t>
            </a:r>
            <a:endParaRPr/>
          </a:p>
        </p:txBody>
      </p:sp>
      <p:sp>
        <p:nvSpPr>
          <p:cNvPr id="207" name="Google Shape;207;p1"/>
          <p:cNvSpPr txBox="1"/>
          <p:nvPr>
            <p:ph idx="1" type="subTitle"/>
          </p:nvPr>
        </p:nvSpPr>
        <p:spPr>
          <a:xfrm>
            <a:off x="680322" y="4394039"/>
            <a:ext cx="81441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Anna Sim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4D CELL Biology Lab</a:t>
            </a:r>
            <a:endParaRPr/>
          </a:p>
        </p:txBody>
      </p:sp>
      <p:pic>
        <p:nvPicPr>
          <p:cNvPr id="208" name="Google Shape;2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1793" y="-523129"/>
            <a:ext cx="3150208" cy="210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312" name="Google Shape;312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312" y="1210850"/>
            <a:ext cx="11423374" cy="504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9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</a:t>
            </a:r>
            <a:endParaRPr/>
          </a:p>
        </p:txBody>
      </p:sp>
      <p:pic>
        <p:nvPicPr>
          <p:cNvPr descr="Profile photo for Zachary Wang" id="314" name="Google Shape;31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1" y="1069321"/>
            <a:ext cx="2663686" cy="266368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9"/>
          <p:cNvSpPr txBox="1"/>
          <p:nvPr/>
        </p:nvSpPr>
        <p:spPr>
          <a:xfrm>
            <a:off x="9569762" y="3787752"/>
            <a:ext cx="18121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Zachary Wang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 txBox="1"/>
          <p:nvPr>
            <p:ph idx="1" type="body"/>
          </p:nvPr>
        </p:nvSpPr>
        <p:spPr>
          <a:xfrm>
            <a:off x="4981432" y="1173091"/>
            <a:ext cx="2229134" cy="603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Membrane</a:t>
            </a:r>
            <a:endParaRPr/>
          </a:p>
        </p:txBody>
      </p:sp>
      <p:sp>
        <p:nvSpPr>
          <p:cNvPr id="321" name="Google Shape;321;p10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Model_1.0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PreProcessed Data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Denoised Data</a:t>
            </a:r>
            <a:endParaRPr/>
          </a:p>
        </p:txBody>
      </p:sp>
      <p:pic>
        <p:nvPicPr>
          <p:cNvPr descr="A picture containing outdoor object, web&#10;&#10;Description automatically generated" id="322" name="Google Shape;322;p10"/>
          <p:cNvPicPr preferRelativeResize="0"/>
          <p:nvPr/>
        </p:nvPicPr>
        <p:blipFill rotWithShape="1">
          <a:blip r:embed="rId3">
            <a:alphaModFix/>
          </a:blip>
          <a:srcRect b="0" l="21885" r="22665" t="4"/>
          <a:stretch/>
        </p:blipFill>
        <p:spPr>
          <a:xfrm>
            <a:off x="1114225" y="1776850"/>
            <a:ext cx="2394028" cy="452966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3" name="Google Shape;323;p10"/>
          <p:cNvPicPr preferRelativeResize="0"/>
          <p:nvPr/>
        </p:nvPicPr>
        <p:blipFill rotWithShape="1">
          <a:blip r:embed="rId4">
            <a:alphaModFix/>
          </a:blip>
          <a:srcRect b="0" l="23497" r="20607" t="0"/>
          <a:stretch/>
        </p:blipFill>
        <p:spPr>
          <a:xfrm>
            <a:off x="4889376" y="1776850"/>
            <a:ext cx="2413244" cy="452966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brain&#10;&#10;Description automatically generated with low confidence" id="324" name="Google Shape;324;p10"/>
          <p:cNvPicPr preferRelativeResize="0"/>
          <p:nvPr/>
        </p:nvPicPr>
        <p:blipFill rotWithShape="1">
          <a:blip r:embed="rId5">
            <a:alphaModFix/>
          </a:blip>
          <a:srcRect b="0" l="23475" r="20820" t="0"/>
          <a:stretch/>
        </p:blipFill>
        <p:spPr>
          <a:xfrm>
            <a:off x="8499635" y="1776850"/>
            <a:ext cx="2404994" cy="452966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5" name="Google Shape;325;p10"/>
          <p:cNvSpPr txBox="1"/>
          <p:nvPr/>
        </p:nvSpPr>
        <p:spPr>
          <a:xfrm>
            <a:off x="284026" y="6306525"/>
            <a:ext cx="46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– Laser Power (0.5 % | 0.2%) </a:t>
            </a:r>
            <a:endParaRPr/>
          </a:p>
        </p:txBody>
      </p:sp>
      <p:sp>
        <p:nvSpPr>
          <p:cNvPr id="326" name="Google Shape;326;p10"/>
          <p:cNvSpPr txBox="1"/>
          <p:nvPr/>
        </p:nvSpPr>
        <p:spPr>
          <a:xfrm>
            <a:off x="5372082" y="6269425"/>
            <a:ext cx="14478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endParaRPr/>
          </a:p>
        </p:txBody>
      </p:sp>
      <p:sp>
        <p:nvSpPr>
          <p:cNvPr id="327" name="Google Shape;327;p10"/>
          <p:cNvSpPr txBox="1"/>
          <p:nvPr/>
        </p:nvSpPr>
        <p:spPr>
          <a:xfrm>
            <a:off x="8122424" y="6269425"/>
            <a:ext cx="40695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GT – Laser Power (20% | 10%)</a:t>
            </a:r>
            <a:endParaRPr/>
          </a:p>
        </p:txBody>
      </p:sp>
      <p:sp>
        <p:nvSpPr>
          <p:cNvPr id="328" name="Google Shape;328;p10"/>
          <p:cNvSpPr txBox="1"/>
          <p:nvPr/>
        </p:nvSpPr>
        <p:spPr>
          <a:xfrm>
            <a:off x="384313" y="1156535"/>
            <a:ext cx="12298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 object, web&#10;&#10;Description automatically generated" id="333" name="Google Shape;333;p11"/>
          <p:cNvPicPr preferRelativeResize="0"/>
          <p:nvPr/>
        </p:nvPicPr>
        <p:blipFill rotWithShape="1">
          <a:blip r:embed="rId3">
            <a:alphaModFix/>
          </a:blip>
          <a:srcRect b="0" l="21885" r="22665" t="4"/>
          <a:stretch/>
        </p:blipFill>
        <p:spPr>
          <a:xfrm>
            <a:off x="295131" y="0"/>
            <a:ext cx="3624603" cy="6858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4" name="Google Shape;334;p11"/>
          <p:cNvPicPr preferRelativeResize="0"/>
          <p:nvPr/>
        </p:nvPicPr>
        <p:blipFill rotWithShape="1">
          <a:blip r:embed="rId4">
            <a:alphaModFix/>
          </a:blip>
          <a:srcRect b="0" l="23497" r="20607" t="0"/>
          <a:stretch/>
        </p:blipFill>
        <p:spPr>
          <a:xfrm>
            <a:off x="4257176" y="0"/>
            <a:ext cx="3666229" cy="68815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brain&#10;&#10;Description automatically generated with low confidence" id="335" name="Google Shape;335;p11"/>
          <p:cNvPicPr preferRelativeResize="0"/>
          <p:nvPr/>
        </p:nvPicPr>
        <p:blipFill rotWithShape="1">
          <a:blip r:embed="rId5">
            <a:alphaModFix/>
          </a:blip>
          <a:srcRect b="0" l="23475" r="20820" t="0"/>
          <a:stretch/>
        </p:blipFill>
        <p:spPr>
          <a:xfrm>
            <a:off x="8269641" y="0"/>
            <a:ext cx="3653696" cy="68815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6" name="Google Shape;336;p11"/>
          <p:cNvSpPr txBox="1"/>
          <p:nvPr/>
        </p:nvSpPr>
        <p:spPr>
          <a:xfrm>
            <a:off x="4932060" y="96982"/>
            <a:ext cx="23278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Prediction</a:t>
            </a:r>
            <a:endParaRPr/>
          </a:p>
        </p:txBody>
      </p:sp>
      <p:sp>
        <p:nvSpPr>
          <p:cNvPr id="337" name="Google Shape;337;p11"/>
          <p:cNvSpPr txBox="1"/>
          <p:nvPr/>
        </p:nvSpPr>
        <p:spPr>
          <a:xfrm>
            <a:off x="7761767" y="793188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Model_1.0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PreProcessed Data – Denoised Data</a:t>
            </a:r>
            <a:endParaRPr/>
          </a:p>
        </p:txBody>
      </p:sp>
      <p:sp>
        <p:nvSpPr>
          <p:cNvPr id="343" name="Google Shape;343;p12"/>
          <p:cNvSpPr txBox="1"/>
          <p:nvPr/>
        </p:nvSpPr>
        <p:spPr>
          <a:xfrm>
            <a:off x="4746911" y="1045741"/>
            <a:ext cx="2698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Mitochondria</a:t>
            </a:r>
            <a:endParaRPr/>
          </a:p>
        </p:txBody>
      </p:sp>
      <p:pic>
        <p:nvPicPr>
          <p:cNvPr descr="A black and white image of a tree&#10;&#10;Description automatically generated with low confidence" id="344" name="Google Shape;344;p12"/>
          <p:cNvPicPr preferRelativeResize="0"/>
          <p:nvPr/>
        </p:nvPicPr>
        <p:blipFill rotWithShape="1">
          <a:blip r:embed="rId3">
            <a:alphaModFix/>
          </a:blip>
          <a:srcRect b="-1" l="21974" r="22039" t="55"/>
          <a:stretch/>
        </p:blipFill>
        <p:spPr>
          <a:xfrm>
            <a:off x="798381" y="1692072"/>
            <a:ext cx="2410645" cy="4515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image of a brain&#10;&#10;Description automatically generated with low confidence" id="345" name="Google Shape;345;p12"/>
          <p:cNvPicPr preferRelativeResize="0"/>
          <p:nvPr/>
        </p:nvPicPr>
        <p:blipFill rotWithShape="1">
          <a:blip r:embed="rId4">
            <a:alphaModFix/>
          </a:blip>
          <a:srcRect b="0" l="21770" r="21968" t="639"/>
          <a:stretch/>
        </p:blipFill>
        <p:spPr>
          <a:xfrm>
            <a:off x="4877602" y="1723237"/>
            <a:ext cx="2436792" cy="4515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image of a tree&#10;&#10;Description automatically generated with low confidence" id="346" name="Google Shape;346;p12"/>
          <p:cNvPicPr preferRelativeResize="0"/>
          <p:nvPr/>
        </p:nvPicPr>
        <p:blipFill rotWithShape="1">
          <a:blip r:embed="rId5">
            <a:alphaModFix/>
          </a:blip>
          <a:srcRect b="0" l="21695" r="22380" t="101"/>
          <a:stretch/>
        </p:blipFill>
        <p:spPr>
          <a:xfrm>
            <a:off x="8956827" y="1692072"/>
            <a:ext cx="2436792" cy="456684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2"/>
          <p:cNvSpPr txBox="1"/>
          <p:nvPr/>
        </p:nvSpPr>
        <p:spPr>
          <a:xfrm>
            <a:off x="283870" y="6216350"/>
            <a:ext cx="39469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– Laser Power (0.5 | 0.2) </a:t>
            </a:r>
            <a:endParaRPr/>
          </a:p>
        </p:txBody>
      </p:sp>
      <p:sp>
        <p:nvSpPr>
          <p:cNvPr id="348" name="Google Shape;348;p12"/>
          <p:cNvSpPr txBox="1"/>
          <p:nvPr/>
        </p:nvSpPr>
        <p:spPr>
          <a:xfrm>
            <a:off x="5372082" y="6269425"/>
            <a:ext cx="14478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endParaRPr/>
          </a:p>
        </p:txBody>
      </p:sp>
      <p:sp>
        <p:nvSpPr>
          <p:cNvPr id="349" name="Google Shape;349;p12"/>
          <p:cNvSpPr txBox="1"/>
          <p:nvPr/>
        </p:nvSpPr>
        <p:spPr>
          <a:xfrm>
            <a:off x="8122424" y="6269425"/>
            <a:ext cx="40695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GT – Laser Power (20% | 10%)</a:t>
            </a:r>
            <a:endParaRPr/>
          </a:p>
        </p:txBody>
      </p:sp>
      <p:sp>
        <p:nvSpPr>
          <p:cNvPr id="350" name="Google Shape;350;p12"/>
          <p:cNvSpPr txBox="1"/>
          <p:nvPr/>
        </p:nvSpPr>
        <p:spPr>
          <a:xfrm>
            <a:off x="384313" y="1153269"/>
            <a:ext cx="11015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6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image of a tree&#10;&#10;Description automatically generated with low confidence" id="355" name="Google Shape;355;p13"/>
          <p:cNvPicPr preferRelativeResize="0"/>
          <p:nvPr/>
        </p:nvPicPr>
        <p:blipFill rotWithShape="1">
          <a:blip r:embed="rId3">
            <a:alphaModFix/>
          </a:blip>
          <a:srcRect b="-1" l="21974" r="22039" t="55"/>
          <a:stretch/>
        </p:blipFill>
        <p:spPr>
          <a:xfrm>
            <a:off x="245687" y="7489"/>
            <a:ext cx="3657600" cy="685051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lack and white image of a tree&#10;&#10;Description automatically generated with low confidence" id="356" name="Google Shape;356;p13"/>
          <p:cNvPicPr preferRelativeResize="0"/>
          <p:nvPr/>
        </p:nvPicPr>
        <p:blipFill rotWithShape="1">
          <a:blip r:embed="rId4">
            <a:alphaModFix/>
          </a:blip>
          <a:srcRect b="0" l="21695" r="22380" t="101"/>
          <a:stretch/>
        </p:blipFill>
        <p:spPr>
          <a:xfrm>
            <a:off x="8279221" y="3213"/>
            <a:ext cx="3657600" cy="68547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lack and white image of a brain&#10;&#10;Description automatically generated with low confidence" id="357" name="Google Shape;357;p13"/>
          <p:cNvPicPr preferRelativeResize="0"/>
          <p:nvPr/>
        </p:nvPicPr>
        <p:blipFill rotWithShape="1">
          <a:blip r:embed="rId5">
            <a:alphaModFix/>
          </a:blip>
          <a:srcRect b="0" l="21770" r="21968" t="639"/>
          <a:stretch/>
        </p:blipFill>
        <p:spPr>
          <a:xfrm>
            <a:off x="4246211" y="3213"/>
            <a:ext cx="3699580" cy="68547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13"/>
          <p:cNvSpPr txBox="1"/>
          <p:nvPr/>
        </p:nvSpPr>
        <p:spPr>
          <a:xfrm>
            <a:off x="4932060" y="96982"/>
            <a:ext cx="23278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Prediction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 txBox="1"/>
          <p:nvPr>
            <p:ph idx="1" type="body"/>
          </p:nvPr>
        </p:nvSpPr>
        <p:spPr>
          <a:xfrm>
            <a:off x="4981432" y="1173091"/>
            <a:ext cx="2229134" cy="603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Membrane</a:t>
            </a:r>
            <a:endParaRPr/>
          </a:p>
        </p:txBody>
      </p:sp>
      <p:sp>
        <p:nvSpPr>
          <p:cNvPr id="364" name="Google Shape;364;p14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Model_1.1 Raw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– Denoised Data</a:t>
            </a:r>
            <a:endParaRPr/>
          </a:p>
        </p:txBody>
      </p:sp>
      <p:pic>
        <p:nvPicPr>
          <p:cNvPr descr="A picture containing outdoor object, web&#10;&#10;Description automatically generated" id="365" name="Google Shape;365;p14"/>
          <p:cNvPicPr preferRelativeResize="0"/>
          <p:nvPr/>
        </p:nvPicPr>
        <p:blipFill rotWithShape="1">
          <a:blip r:embed="rId3">
            <a:alphaModFix/>
          </a:blip>
          <a:srcRect b="0" l="21885" r="22665" t="4"/>
          <a:stretch/>
        </p:blipFill>
        <p:spPr>
          <a:xfrm>
            <a:off x="1114225" y="1776850"/>
            <a:ext cx="2394028" cy="452966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brain&#10;&#10;Description automatically generated with low confidence" id="366" name="Google Shape;366;p14"/>
          <p:cNvPicPr preferRelativeResize="0"/>
          <p:nvPr/>
        </p:nvPicPr>
        <p:blipFill rotWithShape="1">
          <a:blip r:embed="rId4">
            <a:alphaModFix/>
          </a:blip>
          <a:srcRect b="0" l="23475" r="20820" t="0"/>
          <a:stretch/>
        </p:blipFill>
        <p:spPr>
          <a:xfrm>
            <a:off x="8499635" y="1776850"/>
            <a:ext cx="2404994" cy="452966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7" name="Google Shape;367;p14"/>
          <p:cNvSpPr txBox="1"/>
          <p:nvPr/>
        </p:nvSpPr>
        <p:spPr>
          <a:xfrm>
            <a:off x="337782" y="6306517"/>
            <a:ext cx="39469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– Laser Power (0.5 | 0.2) </a:t>
            </a:r>
            <a:endParaRPr/>
          </a:p>
        </p:txBody>
      </p:sp>
      <p:sp>
        <p:nvSpPr>
          <p:cNvPr id="368" name="Google Shape;368;p14"/>
          <p:cNvSpPr txBox="1"/>
          <p:nvPr/>
        </p:nvSpPr>
        <p:spPr>
          <a:xfrm>
            <a:off x="5372082" y="6269425"/>
            <a:ext cx="14478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endParaRPr/>
          </a:p>
        </p:txBody>
      </p:sp>
      <p:sp>
        <p:nvSpPr>
          <p:cNvPr id="369" name="Google Shape;369;p14"/>
          <p:cNvSpPr txBox="1"/>
          <p:nvPr/>
        </p:nvSpPr>
        <p:spPr>
          <a:xfrm>
            <a:off x="8122424" y="6269425"/>
            <a:ext cx="40695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GT – Laser Power (20% | 10%)</a:t>
            </a:r>
            <a:endParaRPr/>
          </a:p>
        </p:txBody>
      </p:sp>
      <p:sp>
        <p:nvSpPr>
          <p:cNvPr id="370" name="Google Shape;370;p14"/>
          <p:cNvSpPr txBox="1"/>
          <p:nvPr/>
        </p:nvSpPr>
        <p:spPr>
          <a:xfrm>
            <a:off x="384313" y="1156535"/>
            <a:ext cx="12298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10</a:t>
            </a:r>
            <a:endParaRPr/>
          </a:p>
        </p:txBody>
      </p:sp>
      <p:pic>
        <p:nvPicPr>
          <p:cNvPr descr="A close-up of a brain&#10;&#10;Description automatically generated with medium confidence" id="371" name="Google Shape;371;p14"/>
          <p:cNvPicPr preferRelativeResize="0"/>
          <p:nvPr/>
        </p:nvPicPr>
        <p:blipFill rotWithShape="1">
          <a:blip r:embed="rId5">
            <a:alphaModFix/>
          </a:blip>
          <a:srcRect b="0" l="22093" r="22536" t="33"/>
          <a:stretch/>
        </p:blipFill>
        <p:spPr>
          <a:xfrm>
            <a:off x="4897865" y="1776850"/>
            <a:ext cx="2396265" cy="452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brain&#10;&#10;Description automatically generated with medium confidence" id="376" name="Google Shape;376;p15"/>
          <p:cNvPicPr preferRelativeResize="0"/>
          <p:nvPr/>
        </p:nvPicPr>
        <p:blipFill rotWithShape="1">
          <a:blip r:embed="rId3">
            <a:alphaModFix/>
          </a:blip>
          <a:srcRect b="0" l="22093" r="22536" t="33"/>
          <a:stretch/>
        </p:blipFill>
        <p:spPr>
          <a:xfrm>
            <a:off x="4369814" y="48491"/>
            <a:ext cx="3576684" cy="676101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outdoor object, web&#10;&#10;Description automatically generated" id="377" name="Google Shape;377;p15"/>
          <p:cNvPicPr preferRelativeResize="0"/>
          <p:nvPr/>
        </p:nvPicPr>
        <p:blipFill rotWithShape="1">
          <a:blip r:embed="rId4">
            <a:alphaModFix/>
          </a:blip>
          <a:srcRect b="0" l="21885" r="22665" t="4"/>
          <a:stretch/>
        </p:blipFill>
        <p:spPr>
          <a:xfrm>
            <a:off x="295131" y="0"/>
            <a:ext cx="3624603" cy="6858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brain&#10;&#10;Description automatically generated with low confidence" id="378" name="Google Shape;378;p15"/>
          <p:cNvPicPr preferRelativeResize="0"/>
          <p:nvPr/>
        </p:nvPicPr>
        <p:blipFill rotWithShape="1">
          <a:blip r:embed="rId5">
            <a:alphaModFix/>
          </a:blip>
          <a:srcRect b="0" l="23475" r="20820" t="0"/>
          <a:stretch/>
        </p:blipFill>
        <p:spPr>
          <a:xfrm>
            <a:off x="8269641" y="0"/>
            <a:ext cx="3653696" cy="68815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15"/>
          <p:cNvSpPr txBox="1"/>
          <p:nvPr/>
        </p:nvSpPr>
        <p:spPr>
          <a:xfrm>
            <a:off x="4932060" y="96982"/>
            <a:ext cx="23278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Prediction</a:t>
            </a:r>
            <a:endParaRPr/>
          </a:p>
        </p:txBody>
      </p:sp>
      <p:sp>
        <p:nvSpPr>
          <p:cNvPr id="380" name="Google Shape;380;p15"/>
          <p:cNvSpPr txBox="1"/>
          <p:nvPr/>
        </p:nvSpPr>
        <p:spPr>
          <a:xfrm>
            <a:off x="7761767" y="793188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6"/>
          <p:cNvPicPr preferRelativeResize="0"/>
          <p:nvPr/>
        </p:nvPicPr>
        <p:blipFill rotWithShape="1">
          <a:blip r:embed="rId3">
            <a:alphaModFix/>
          </a:blip>
          <a:srcRect b="0" l="23497" r="20607" t="0"/>
          <a:stretch/>
        </p:blipFill>
        <p:spPr>
          <a:xfrm>
            <a:off x="2193288" y="-23525"/>
            <a:ext cx="3666229" cy="68815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brain&#10;&#10;Description automatically generated with medium confidence" id="386" name="Google Shape;386;p16"/>
          <p:cNvPicPr preferRelativeResize="0"/>
          <p:nvPr/>
        </p:nvPicPr>
        <p:blipFill rotWithShape="1">
          <a:blip r:embed="rId4">
            <a:alphaModFix/>
          </a:blip>
          <a:srcRect b="0" l="22093" r="22536" t="33"/>
          <a:stretch/>
        </p:blipFill>
        <p:spPr>
          <a:xfrm>
            <a:off x="6548151" y="-1"/>
            <a:ext cx="3666228" cy="693028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7" name="Google Shape;387;p16"/>
          <p:cNvSpPr txBox="1"/>
          <p:nvPr/>
        </p:nvSpPr>
        <p:spPr>
          <a:xfrm>
            <a:off x="213294" y="3167390"/>
            <a:ext cx="16594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1.0</a:t>
            </a:r>
            <a:endParaRPr/>
          </a:p>
        </p:txBody>
      </p:sp>
      <p:sp>
        <p:nvSpPr>
          <p:cNvPr id="388" name="Google Shape;388;p16"/>
          <p:cNvSpPr txBox="1"/>
          <p:nvPr/>
        </p:nvSpPr>
        <p:spPr>
          <a:xfrm>
            <a:off x="10319277" y="3118899"/>
            <a:ext cx="16594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1.1</a:t>
            </a:r>
            <a:endParaRPr/>
          </a:p>
        </p:txBody>
      </p:sp>
      <p:sp>
        <p:nvSpPr>
          <p:cNvPr id="389" name="Google Shape;389;p16"/>
          <p:cNvSpPr txBox="1"/>
          <p:nvPr/>
        </p:nvSpPr>
        <p:spPr>
          <a:xfrm>
            <a:off x="381609" y="189781"/>
            <a:ext cx="14911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Sample 10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Model_1.1 Raw Data – Denoised Data</a:t>
            </a:r>
            <a:endParaRPr/>
          </a:p>
        </p:txBody>
      </p:sp>
      <p:sp>
        <p:nvSpPr>
          <p:cNvPr id="395" name="Google Shape;395;p17"/>
          <p:cNvSpPr txBox="1"/>
          <p:nvPr/>
        </p:nvSpPr>
        <p:spPr>
          <a:xfrm>
            <a:off x="4746911" y="1045741"/>
            <a:ext cx="2698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Mitochondria</a:t>
            </a:r>
            <a:endParaRPr/>
          </a:p>
        </p:txBody>
      </p:sp>
      <p:sp>
        <p:nvSpPr>
          <p:cNvPr id="396" name="Google Shape;396;p17"/>
          <p:cNvSpPr txBox="1"/>
          <p:nvPr/>
        </p:nvSpPr>
        <p:spPr>
          <a:xfrm>
            <a:off x="283870" y="6216350"/>
            <a:ext cx="39469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– Laser Power (0.5 | 0.2) </a:t>
            </a:r>
            <a:endParaRPr/>
          </a:p>
        </p:txBody>
      </p:sp>
      <p:sp>
        <p:nvSpPr>
          <p:cNvPr id="397" name="Google Shape;397;p17"/>
          <p:cNvSpPr txBox="1"/>
          <p:nvPr/>
        </p:nvSpPr>
        <p:spPr>
          <a:xfrm>
            <a:off x="5372082" y="6269425"/>
            <a:ext cx="14478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endParaRPr/>
          </a:p>
        </p:txBody>
      </p:sp>
      <p:sp>
        <p:nvSpPr>
          <p:cNvPr id="398" name="Google Shape;398;p17"/>
          <p:cNvSpPr txBox="1"/>
          <p:nvPr/>
        </p:nvSpPr>
        <p:spPr>
          <a:xfrm>
            <a:off x="8122424" y="6269425"/>
            <a:ext cx="40695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GT – Laser Power (20% | 10%)</a:t>
            </a:r>
            <a:endParaRPr/>
          </a:p>
        </p:txBody>
      </p:sp>
      <p:sp>
        <p:nvSpPr>
          <p:cNvPr id="399" name="Google Shape;399;p17"/>
          <p:cNvSpPr txBox="1"/>
          <p:nvPr/>
        </p:nvSpPr>
        <p:spPr>
          <a:xfrm>
            <a:off x="384313" y="1153269"/>
            <a:ext cx="11015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8</a:t>
            </a:r>
            <a:endParaRPr/>
          </a:p>
        </p:txBody>
      </p:sp>
      <p:pic>
        <p:nvPicPr>
          <p:cNvPr descr="A close-up of a person's face&#10;&#10;Description automatically generated with low confidence" id="400" name="Google Shape;400;p17"/>
          <p:cNvPicPr preferRelativeResize="0"/>
          <p:nvPr/>
        </p:nvPicPr>
        <p:blipFill rotWithShape="1">
          <a:blip r:embed="rId3">
            <a:alphaModFix/>
          </a:blip>
          <a:srcRect b="0" l="26520" r="17911" t="0"/>
          <a:stretch/>
        </p:blipFill>
        <p:spPr>
          <a:xfrm>
            <a:off x="996051" y="1692072"/>
            <a:ext cx="2342996" cy="4414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 object, dark&#10;&#10;Description automatically generated" id="401" name="Google Shape;401;p17"/>
          <p:cNvPicPr preferRelativeResize="0"/>
          <p:nvPr/>
        </p:nvPicPr>
        <p:blipFill rotWithShape="1">
          <a:blip r:embed="rId4">
            <a:alphaModFix/>
          </a:blip>
          <a:srcRect b="0" l="26474" r="17843" t="0"/>
          <a:stretch/>
        </p:blipFill>
        <p:spPr>
          <a:xfrm>
            <a:off x="8852953" y="1723237"/>
            <a:ext cx="2342996" cy="4414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ose, glass&#10;&#10;Description automatically generated" id="402" name="Google Shape;402;p17"/>
          <p:cNvPicPr preferRelativeResize="0"/>
          <p:nvPr/>
        </p:nvPicPr>
        <p:blipFill rotWithShape="1">
          <a:blip r:embed="rId5">
            <a:alphaModFix/>
          </a:blip>
          <a:srcRect b="0" l="26269" r="17717" t="0"/>
          <a:stretch/>
        </p:blipFill>
        <p:spPr>
          <a:xfrm>
            <a:off x="4879095" y="1723237"/>
            <a:ext cx="2345017" cy="438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"/>
          <p:cNvSpPr txBox="1"/>
          <p:nvPr/>
        </p:nvSpPr>
        <p:spPr>
          <a:xfrm>
            <a:off x="7761767" y="793188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A close-up of a person's face&#10;&#10;Description automatically generated with low confidence" id="408" name="Google Shape;408;p18"/>
          <p:cNvPicPr preferRelativeResize="0"/>
          <p:nvPr/>
        </p:nvPicPr>
        <p:blipFill rotWithShape="1">
          <a:blip r:embed="rId3">
            <a:alphaModFix/>
          </a:blip>
          <a:srcRect b="0" l="26520" r="17911" t="0"/>
          <a:stretch/>
        </p:blipFill>
        <p:spPr>
          <a:xfrm>
            <a:off x="221526" y="31165"/>
            <a:ext cx="3623162" cy="682683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outdoor object, dark&#10;&#10;Description automatically generated" id="409" name="Google Shape;409;p18"/>
          <p:cNvPicPr preferRelativeResize="0"/>
          <p:nvPr/>
        </p:nvPicPr>
        <p:blipFill rotWithShape="1">
          <a:blip r:embed="rId4">
            <a:alphaModFix/>
          </a:blip>
          <a:srcRect b="0" l="26474" r="17843" t="0"/>
          <a:stretch/>
        </p:blipFill>
        <p:spPr>
          <a:xfrm>
            <a:off x="8347312" y="31165"/>
            <a:ext cx="3623162" cy="682683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close, glass&#10;&#10;Description automatically generated" id="410" name="Google Shape;410;p18"/>
          <p:cNvPicPr preferRelativeResize="0"/>
          <p:nvPr/>
        </p:nvPicPr>
        <p:blipFill rotWithShape="1">
          <a:blip r:embed="rId5">
            <a:alphaModFix/>
          </a:blip>
          <a:srcRect b="0" l="26269" r="17717" t="0"/>
          <a:stretch/>
        </p:blipFill>
        <p:spPr>
          <a:xfrm>
            <a:off x="4281626" y="0"/>
            <a:ext cx="3626288" cy="677864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p18"/>
          <p:cNvSpPr txBox="1"/>
          <p:nvPr/>
        </p:nvSpPr>
        <p:spPr>
          <a:xfrm>
            <a:off x="4932059" y="79359"/>
            <a:ext cx="23278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Prediction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</p:txBody>
      </p:sp>
      <p:pic>
        <p:nvPicPr>
          <p:cNvPr descr="Text&#10;&#10;Description automatically generated" id="214" name="Google Shape;214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12" l="678" r="563" t="601"/>
          <a:stretch/>
        </p:blipFill>
        <p:spPr>
          <a:xfrm>
            <a:off x="589327" y="1014576"/>
            <a:ext cx="4214191" cy="557613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"/>
          <p:cNvSpPr txBox="1"/>
          <p:nvPr/>
        </p:nvSpPr>
        <p:spPr>
          <a:xfrm>
            <a:off x="5008532" y="2363019"/>
            <a:ext cx="7036903" cy="234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| Methods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Martin Weigert et al.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Planck Institute of Molecular Cell Biology and Genetics,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Dresden, Germany.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Published: 26 November 2018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/>
          <p:nvPr/>
        </p:nvSpPr>
        <p:spPr>
          <a:xfrm>
            <a:off x="213294" y="3167390"/>
            <a:ext cx="16594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1.0</a:t>
            </a:r>
            <a:endParaRPr/>
          </a:p>
        </p:txBody>
      </p:sp>
      <p:sp>
        <p:nvSpPr>
          <p:cNvPr id="417" name="Google Shape;417;p19"/>
          <p:cNvSpPr txBox="1"/>
          <p:nvPr/>
        </p:nvSpPr>
        <p:spPr>
          <a:xfrm>
            <a:off x="10319277" y="3118899"/>
            <a:ext cx="16594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1.1</a:t>
            </a:r>
            <a:endParaRPr/>
          </a:p>
        </p:txBody>
      </p:sp>
      <p:pic>
        <p:nvPicPr>
          <p:cNvPr descr="A picture containing close, glass&#10;&#10;Description automatically generated" id="418" name="Google Shape;418;p19"/>
          <p:cNvPicPr preferRelativeResize="0"/>
          <p:nvPr/>
        </p:nvPicPr>
        <p:blipFill rotWithShape="1">
          <a:blip r:embed="rId3">
            <a:alphaModFix/>
          </a:blip>
          <a:srcRect b="0" l="26269" r="17717" t="0"/>
          <a:stretch/>
        </p:blipFill>
        <p:spPr>
          <a:xfrm>
            <a:off x="6301829" y="36468"/>
            <a:ext cx="3647515" cy="681832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lack and white image of a brain&#10;&#10;Description automatically generated with low confidence" id="419" name="Google Shape;419;p19"/>
          <p:cNvPicPr preferRelativeResize="0"/>
          <p:nvPr/>
        </p:nvPicPr>
        <p:blipFill rotWithShape="1">
          <a:blip r:embed="rId4">
            <a:alphaModFix/>
          </a:blip>
          <a:srcRect b="0" l="21770" r="21968" t="639"/>
          <a:stretch/>
        </p:blipFill>
        <p:spPr>
          <a:xfrm>
            <a:off x="2190592" y="3213"/>
            <a:ext cx="3699580" cy="68547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0"/>
          <p:cNvPicPr preferRelativeResize="0"/>
          <p:nvPr/>
        </p:nvPicPr>
        <p:blipFill rotWithShape="1">
          <a:blip r:embed="rId3">
            <a:alphaModFix/>
          </a:blip>
          <a:srcRect b="0" l="21546" r="22167" t="0"/>
          <a:stretch/>
        </p:blipFill>
        <p:spPr>
          <a:xfrm>
            <a:off x="4869335" y="1692072"/>
            <a:ext cx="2427182" cy="451502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0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Model_Mito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Data – Denoised Data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426" name="Google Shape;426;p20"/>
          <p:cNvSpPr txBox="1"/>
          <p:nvPr/>
        </p:nvSpPr>
        <p:spPr>
          <a:xfrm>
            <a:off x="4746911" y="1045741"/>
            <a:ext cx="2698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Mitochondria</a:t>
            </a:r>
            <a:endParaRPr/>
          </a:p>
        </p:txBody>
      </p:sp>
      <p:pic>
        <p:nvPicPr>
          <p:cNvPr descr="A black and white image of a tree&#10;&#10;Description automatically generated with low confidence" id="427" name="Google Shape;427;p20"/>
          <p:cNvPicPr preferRelativeResize="0"/>
          <p:nvPr/>
        </p:nvPicPr>
        <p:blipFill rotWithShape="1">
          <a:blip r:embed="rId4">
            <a:alphaModFix/>
          </a:blip>
          <a:srcRect b="-1" l="21974" r="22039" t="55"/>
          <a:stretch/>
        </p:blipFill>
        <p:spPr>
          <a:xfrm>
            <a:off x="798381" y="1692072"/>
            <a:ext cx="2410645" cy="4515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image of a tree&#10;&#10;Description automatically generated with low confidence" id="428" name="Google Shape;428;p20"/>
          <p:cNvPicPr preferRelativeResize="0"/>
          <p:nvPr/>
        </p:nvPicPr>
        <p:blipFill rotWithShape="1">
          <a:blip r:embed="rId5">
            <a:alphaModFix/>
          </a:blip>
          <a:srcRect b="0" l="21695" r="22380" t="101"/>
          <a:stretch/>
        </p:blipFill>
        <p:spPr>
          <a:xfrm>
            <a:off x="8956827" y="1692072"/>
            <a:ext cx="2436792" cy="456684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0"/>
          <p:cNvSpPr txBox="1"/>
          <p:nvPr/>
        </p:nvSpPr>
        <p:spPr>
          <a:xfrm>
            <a:off x="283870" y="6216350"/>
            <a:ext cx="39469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– Laser Power (0.5 | 0.2) </a:t>
            </a:r>
            <a:endParaRPr/>
          </a:p>
        </p:txBody>
      </p:sp>
      <p:sp>
        <p:nvSpPr>
          <p:cNvPr id="430" name="Google Shape;430;p20"/>
          <p:cNvSpPr txBox="1"/>
          <p:nvPr/>
        </p:nvSpPr>
        <p:spPr>
          <a:xfrm>
            <a:off x="5372082" y="6269425"/>
            <a:ext cx="14478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endParaRPr/>
          </a:p>
        </p:txBody>
      </p:sp>
      <p:sp>
        <p:nvSpPr>
          <p:cNvPr id="431" name="Google Shape;431;p20"/>
          <p:cNvSpPr txBox="1"/>
          <p:nvPr/>
        </p:nvSpPr>
        <p:spPr>
          <a:xfrm>
            <a:off x="8122424" y="6269425"/>
            <a:ext cx="40695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GT – Laser Power (20% | 10%)</a:t>
            </a:r>
            <a:endParaRPr/>
          </a:p>
        </p:txBody>
      </p:sp>
      <p:sp>
        <p:nvSpPr>
          <p:cNvPr id="432" name="Google Shape;432;p20"/>
          <p:cNvSpPr txBox="1"/>
          <p:nvPr/>
        </p:nvSpPr>
        <p:spPr>
          <a:xfrm>
            <a:off x="384313" y="1153269"/>
            <a:ext cx="11015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6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image of a tree&#10;&#10;Description automatically generated with low confidence" id="437" name="Google Shape;437;p21"/>
          <p:cNvPicPr preferRelativeResize="0"/>
          <p:nvPr/>
        </p:nvPicPr>
        <p:blipFill rotWithShape="1">
          <a:blip r:embed="rId3">
            <a:alphaModFix/>
          </a:blip>
          <a:srcRect b="-1" l="21974" r="22039" t="55"/>
          <a:stretch/>
        </p:blipFill>
        <p:spPr>
          <a:xfrm>
            <a:off x="245687" y="7489"/>
            <a:ext cx="3657600" cy="685051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lack and white image of a tree&#10;&#10;Description automatically generated with low confidence" id="438" name="Google Shape;438;p21"/>
          <p:cNvPicPr preferRelativeResize="0"/>
          <p:nvPr/>
        </p:nvPicPr>
        <p:blipFill rotWithShape="1">
          <a:blip r:embed="rId4">
            <a:alphaModFix/>
          </a:blip>
          <a:srcRect b="0" l="21695" r="22380" t="101"/>
          <a:stretch/>
        </p:blipFill>
        <p:spPr>
          <a:xfrm>
            <a:off x="8279221" y="3213"/>
            <a:ext cx="3657600" cy="68547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9" name="Google Shape;439;p21"/>
          <p:cNvPicPr preferRelativeResize="0"/>
          <p:nvPr/>
        </p:nvPicPr>
        <p:blipFill rotWithShape="1">
          <a:blip r:embed="rId5">
            <a:alphaModFix/>
          </a:blip>
          <a:srcRect b="0" l="21546" r="22167" t="0"/>
          <a:stretch/>
        </p:blipFill>
        <p:spPr>
          <a:xfrm>
            <a:off x="4267200" y="27081"/>
            <a:ext cx="3657600" cy="680383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0" name="Google Shape;440;p21"/>
          <p:cNvSpPr txBox="1"/>
          <p:nvPr/>
        </p:nvSpPr>
        <p:spPr>
          <a:xfrm>
            <a:off x="4932060" y="96982"/>
            <a:ext cx="23278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Prediction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image of a brain&#10;&#10;Description automatically generated with low confidence" id="445" name="Google Shape;445;p22"/>
          <p:cNvPicPr preferRelativeResize="0"/>
          <p:nvPr/>
        </p:nvPicPr>
        <p:blipFill rotWithShape="1">
          <a:blip r:embed="rId3">
            <a:alphaModFix/>
          </a:blip>
          <a:srcRect b="0" l="21770" r="21968" t="639"/>
          <a:stretch/>
        </p:blipFill>
        <p:spPr>
          <a:xfrm>
            <a:off x="382584" y="39679"/>
            <a:ext cx="3699580" cy="68547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6" name="Google Shape;446;p22"/>
          <p:cNvSpPr txBox="1"/>
          <p:nvPr/>
        </p:nvSpPr>
        <p:spPr>
          <a:xfrm>
            <a:off x="1460196" y="0"/>
            <a:ext cx="14494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1.0</a:t>
            </a:r>
            <a:endParaRPr/>
          </a:p>
        </p:txBody>
      </p:sp>
      <p:pic>
        <p:nvPicPr>
          <p:cNvPr id="447" name="Google Shape;447;p22"/>
          <p:cNvPicPr preferRelativeResize="0"/>
          <p:nvPr/>
        </p:nvPicPr>
        <p:blipFill rotWithShape="1">
          <a:blip r:embed="rId4">
            <a:alphaModFix/>
          </a:blip>
          <a:srcRect b="0" l="21546" r="22167" t="0"/>
          <a:stretch/>
        </p:blipFill>
        <p:spPr>
          <a:xfrm>
            <a:off x="8174488" y="0"/>
            <a:ext cx="3699579" cy="68819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22"/>
          <p:cNvSpPr txBox="1"/>
          <p:nvPr/>
        </p:nvSpPr>
        <p:spPr>
          <a:xfrm>
            <a:off x="9183245" y="0"/>
            <a:ext cx="16820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Mito</a:t>
            </a:r>
            <a:endParaRPr/>
          </a:p>
        </p:txBody>
      </p:sp>
      <p:pic>
        <p:nvPicPr>
          <p:cNvPr descr="A picture containing close, glass&#10;&#10;Description automatically generated" id="449" name="Google Shape;449;p22"/>
          <p:cNvPicPr preferRelativeResize="0"/>
          <p:nvPr/>
        </p:nvPicPr>
        <p:blipFill rotWithShape="1">
          <a:blip r:embed="rId5">
            <a:alphaModFix/>
          </a:blip>
          <a:srcRect b="0" l="26269" r="17717" t="0"/>
          <a:stretch/>
        </p:blipFill>
        <p:spPr>
          <a:xfrm>
            <a:off x="4315181" y="39679"/>
            <a:ext cx="3699579" cy="691564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0" name="Google Shape;450;p22"/>
          <p:cNvSpPr txBox="1"/>
          <p:nvPr/>
        </p:nvSpPr>
        <p:spPr>
          <a:xfrm>
            <a:off x="5403608" y="39679"/>
            <a:ext cx="14494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1.1</a:t>
            </a:r>
            <a:endParaRPr/>
          </a:p>
        </p:txBody>
      </p:sp>
      <p:sp>
        <p:nvSpPr>
          <p:cNvPr id="451" name="Google Shape;451;p22"/>
          <p:cNvSpPr txBox="1"/>
          <p:nvPr/>
        </p:nvSpPr>
        <p:spPr>
          <a:xfrm>
            <a:off x="1460196" y="6211019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Sample 6</a:t>
            </a:r>
            <a:endParaRPr/>
          </a:p>
        </p:txBody>
      </p:sp>
      <p:sp>
        <p:nvSpPr>
          <p:cNvPr id="452" name="Google Shape;452;p22"/>
          <p:cNvSpPr txBox="1"/>
          <p:nvPr/>
        </p:nvSpPr>
        <p:spPr>
          <a:xfrm>
            <a:off x="9467791" y="6211019"/>
            <a:ext cx="15182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Sample 6 </a:t>
            </a:r>
            <a:endParaRPr sz="2400">
              <a:solidFill>
                <a:schemeClr val="lt1"/>
              </a:solidFill>
              <a:highlight>
                <a:srgbClr val="FFFF0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3" name="Google Shape;453;p22"/>
          <p:cNvSpPr txBox="1"/>
          <p:nvPr/>
        </p:nvSpPr>
        <p:spPr>
          <a:xfrm>
            <a:off x="5552520" y="6211019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Sample 8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image of a brain&#10;&#10;Description automatically generated with low confidence" id="459" name="Google Shape;459;p23"/>
          <p:cNvPicPr preferRelativeResize="0"/>
          <p:nvPr/>
        </p:nvPicPr>
        <p:blipFill rotWithShape="1">
          <a:blip r:embed="rId3">
            <a:alphaModFix/>
          </a:blip>
          <a:srcRect b="0" l="21770" r="21968" t="639"/>
          <a:stretch/>
        </p:blipFill>
        <p:spPr>
          <a:xfrm>
            <a:off x="2189439" y="0"/>
            <a:ext cx="3699580" cy="68547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0" name="Google Shape;460;p23"/>
          <p:cNvSpPr txBox="1"/>
          <p:nvPr/>
        </p:nvSpPr>
        <p:spPr>
          <a:xfrm>
            <a:off x="3267051" y="-39679"/>
            <a:ext cx="14494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1.0</a:t>
            </a:r>
            <a:endParaRPr/>
          </a:p>
        </p:txBody>
      </p:sp>
      <p:pic>
        <p:nvPicPr>
          <p:cNvPr id="461" name="Google Shape;461;p23"/>
          <p:cNvPicPr preferRelativeResize="0"/>
          <p:nvPr/>
        </p:nvPicPr>
        <p:blipFill rotWithShape="1">
          <a:blip r:embed="rId4">
            <a:alphaModFix/>
          </a:blip>
          <a:srcRect b="0" l="21546" r="22167" t="0"/>
          <a:stretch/>
        </p:blipFill>
        <p:spPr>
          <a:xfrm>
            <a:off x="6725249" y="0"/>
            <a:ext cx="3699579" cy="68819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p23"/>
          <p:cNvSpPr txBox="1"/>
          <p:nvPr/>
        </p:nvSpPr>
        <p:spPr>
          <a:xfrm>
            <a:off x="7734006" y="0"/>
            <a:ext cx="16820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Mito</a:t>
            </a:r>
            <a:endParaRPr/>
          </a:p>
        </p:txBody>
      </p:sp>
      <p:sp>
        <p:nvSpPr>
          <p:cNvPr id="463" name="Google Shape;463;p23"/>
          <p:cNvSpPr txBox="1"/>
          <p:nvPr/>
        </p:nvSpPr>
        <p:spPr>
          <a:xfrm>
            <a:off x="3267051" y="6171340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Sample 6</a:t>
            </a:r>
            <a:endParaRPr/>
          </a:p>
        </p:txBody>
      </p:sp>
      <p:sp>
        <p:nvSpPr>
          <p:cNvPr id="464" name="Google Shape;464;p23"/>
          <p:cNvSpPr txBox="1"/>
          <p:nvPr/>
        </p:nvSpPr>
        <p:spPr>
          <a:xfrm>
            <a:off x="7906535" y="6247966"/>
            <a:ext cx="15182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Sample 6 </a:t>
            </a:r>
            <a:endParaRPr sz="2400">
              <a:solidFill>
                <a:schemeClr val="lt1"/>
              </a:solidFill>
              <a:highlight>
                <a:srgbClr val="FFFF0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ifferent, various, outdoor object, colorful&#10;&#10;Description automatically generated" id="469" name="Google Shape;469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982" y="1182861"/>
            <a:ext cx="4978017" cy="526432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4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 | CellPose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&#10;&#10;Description automatically generated" id="471" name="Google Shape;47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1347" y="1182861"/>
            <a:ext cx="4074127" cy="5264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476" name="Google Shape;476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935" l="0" r="0" t="13573"/>
          <a:stretch/>
        </p:blipFill>
        <p:spPr>
          <a:xfrm>
            <a:off x="1567650" y="1014576"/>
            <a:ext cx="10088155" cy="279495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5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 | CellPose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25"/>
          <p:cNvSpPr txBox="1"/>
          <p:nvPr/>
        </p:nvSpPr>
        <p:spPr>
          <a:xfrm>
            <a:off x="384313" y="1273367"/>
            <a:ext cx="11833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Slice 98</a:t>
            </a:r>
            <a:endParaRPr/>
          </a:p>
        </p:txBody>
      </p:sp>
      <p:sp>
        <p:nvSpPr>
          <p:cNvPr id="479" name="Google Shape;479;p25"/>
          <p:cNvSpPr txBox="1"/>
          <p:nvPr/>
        </p:nvSpPr>
        <p:spPr>
          <a:xfrm>
            <a:off x="477692" y="2187508"/>
            <a:ext cx="9380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484" name="Google Shape;484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935" l="0" r="0" t="13573"/>
          <a:stretch/>
        </p:blipFill>
        <p:spPr>
          <a:xfrm>
            <a:off x="1567650" y="1014576"/>
            <a:ext cx="10088155" cy="279495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6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 | CellPose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26"/>
          <p:cNvSpPr txBox="1"/>
          <p:nvPr/>
        </p:nvSpPr>
        <p:spPr>
          <a:xfrm>
            <a:off x="384313" y="1273367"/>
            <a:ext cx="11833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Slice 98</a:t>
            </a:r>
            <a:endParaRPr/>
          </a:p>
        </p:txBody>
      </p:sp>
      <p:sp>
        <p:nvSpPr>
          <p:cNvPr id="487" name="Google Shape;487;p26"/>
          <p:cNvSpPr txBox="1"/>
          <p:nvPr/>
        </p:nvSpPr>
        <p:spPr>
          <a:xfrm>
            <a:off x="477692" y="2187508"/>
            <a:ext cx="9380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</a:t>
            </a:r>
            <a:endParaRPr/>
          </a:p>
        </p:txBody>
      </p:sp>
      <p:pic>
        <p:nvPicPr>
          <p:cNvPr descr="Graphical user interface, application&#10;&#10;Description automatically generated" id="488" name="Google Shape;488;p26"/>
          <p:cNvPicPr preferRelativeResize="0"/>
          <p:nvPr/>
        </p:nvPicPr>
        <p:blipFill rotWithShape="1">
          <a:blip r:embed="rId4">
            <a:alphaModFix/>
          </a:blip>
          <a:srcRect b="20693" l="0" r="0" t="13696"/>
          <a:stretch/>
        </p:blipFill>
        <p:spPr>
          <a:xfrm>
            <a:off x="1583954" y="3809535"/>
            <a:ext cx="10223732" cy="279495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6"/>
          <p:cNvSpPr txBox="1"/>
          <p:nvPr/>
        </p:nvSpPr>
        <p:spPr>
          <a:xfrm>
            <a:off x="384313" y="4945404"/>
            <a:ext cx="11416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 with medium confidence" id="494" name="Google Shape;494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808" y="1135483"/>
            <a:ext cx="6481313" cy="486098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7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 | CellPose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hart&#10;&#10;Description automatically generated" id="496" name="Google Shape;496;p27"/>
          <p:cNvPicPr preferRelativeResize="0"/>
          <p:nvPr/>
        </p:nvPicPr>
        <p:blipFill rotWithShape="1">
          <a:blip r:embed="rId4">
            <a:alphaModFix/>
          </a:blip>
          <a:srcRect b="0" l="11149" r="0" t="0"/>
          <a:stretch/>
        </p:blipFill>
        <p:spPr>
          <a:xfrm>
            <a:off x="6095999" y="1135483"/>
            <a:ext cx="5812807" cy="4906677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7"/>
          <p:cNvSpPr txBox="1"/>
          <p:nvPr/>
        </p:nvSpPr>
        <p:spPr>
          <a:xfrm>
            <a:off x="8090946" y="5874285"/>
            <a:ext cx="12795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</a:t>
            </a:r>
            <a:endParaRPr/>
          </a:p>
        </p:txBody>
      </p:sp>
      <p:sp>
        <p:nvSpPr>
          <p:cNvPr id="498" name="Google Shape;498;p27"/>
          <p:cNvSpPr txBox="1"/>
          <p:nvPr/>
        </p:nvSpPr>
        <p:spPr>
          <a:xfrm>
            <a:off x="350808" y="1135483"/>
            <a:ext cx="11833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Slice 98</a:t>
            </a:r>
            <a:endParaRPr/>
          </a:p>
        </p:txBody>
      </p:sp>
      <p:sp>
        <p:nvSpPr>
          <p:cNvPr id="499" name="Google Shape;499;p27"/>
          <p:cNvSpPr txBox="1"/>
          <p:nvPr/>
        </p:nvSpPr>
        <p:spPr>
          <a:xfrm>
            <a:off x="3154962" y="5895207"/>
            <a:ext cx="9460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8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 | CellPose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28"/>
          <p:cNvSpPr txBox="1"/>
          <p:nvPr/>
        </p:nvSpPr>
        <p:spPr>
          <a:xfrm>
            <a:off x="384313" y="1273367"/>
            <a:ext cx="13258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Slice 117</a:t>
            </a:r>
            <a:endParaRPr/>
          </a:p>
        </p:txBody>
      </p:sp>
      <p:sp>
        <p:nvSpPr>
          <p:cNvPr id="506" name="Google Shape;506;p28"/>
          <p:cNvSpPr txBox="1"/>
          <p:nvPr/>
        </p:nvSpPr>
        <p:spPr>
          <a:xfrm>
            <a:off x="477692" y="2187508"/>
            <a:ext cx="9380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</a:t>
            </a:r>
            <a:endParaRPr/>
          </a:p>
        </p:txBody>
      </p:sp>
      <p:pic>
        <p:nvPicPr>
          <p:cNvPr descr="Graphical user interface&#10;&#10;Description automatically generated with low confidence" id="507" name="Google Shape;507;p28"/>
          <p:cNvPicPr preferRelativeResize="0"/>
          <p:nvPr/>
        </p:nvPicPr>
        <p:blipFill rotWithShape="1">
          <a:blip r:embed="rId3">
            <a:alphaModFix/>
          </a:blip>
          <a:srcRect b="14615" l="0" r="0" t="13719"/>
          <a:stretch/>
        </p:blipFill>
        <p:spPr>
          <a:xfrm>
            <a:off x="2101003" y="1165337"/>
            <a:ext cx="9386631" cy="280291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8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</p:txBody>
      </p:sp>
      <p:grpSp>
        <p:nvGrpSpPr>
          <p:cNvPr id="221" name="Google Shape;221;p3"/>
          <p:cNvGrpSpPr/>
          <p:nvPr/>
        </p:nvGrpSpPr>
        <p:grpSpPr>
          <a:xfrm>
            <a:off x="699666" y="1328475"/>
            <a:ext cx="3744744" cy="2100526"/>
            <a:chOff x="4849847" y="3636218"/>
            <a:chExt cx="2911615" cy="1890774"/>
          </a:xfrm>
        </p:grpSpPr>
        <p:pic>
          <p:nvPicPr>
            <p:cNvPr id="222" name="Google Shape;222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49847" y="3636218"/>
              <a:ext cx="2911615" cy="1890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"/>
            <p:cNvSpPr/>
            <p:nvPr/>
          </p:nvSpPr>
          <p:spPr>
            <a:xfrm>
              <a:off x="4904893" y="3682883"/>
              <a:ext cx="140645" cy="31989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24" name="Google Shape;224;p3"/>
          <p:cNvSpPr txBox="1"/>
          <p:nvPr/>
        </p:nvSpPr>
        <p:spPr>
          <a:xfrm>
            <a:off x="5462337" y="6447183"/>
            <a:ext cx="75718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Chen, B. C., Legant, W. R., Wang, K., Shao, L., Milkie, D. E., Davidson, M. W., ... &amp; Betzig, E. (2014).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Lattice light-sheet microscopy: imaging molecules to embryos at high spatiotemporal resolution. </a:t>
            </a:r>
            <a:r>
              <a:rPr b="0" i="1" lang="en-US" sz="10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</a:t>
            </a:r>
            <a:r>
              <a:rPr b="0" i="0" lang="en-US" sz="10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 </a:t>
            </a:r>
            <a:r>
              <a:rPr b="0" i="1" lang="en-US" sz="10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346</a:t>
            </a:r>
            <a:r>
              <a:rPr b="0" i="0" lang="en-US" sz="10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(6208), 1257998.</a:t>
            </a:r>
            <a:endParaRPr b="0" i="0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"/>
          <p:cNvSpPr txBox="1"/>
          <p:nvPr/>
        </p:nvSpPr>
        <p:spPr>
          <a:xfrm>
            <a:off x="5230064" y="1769467"/>
            <a:ext cx="5742085" cy="718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Resolution &amp; Temporal Resolution</a:t>
            </a:r>
            <a:endParaRPr/>
          </a:p>
        </p:txBody>
      </p:sp>
      <p:sp>
        <p:nvSpPr>
          <p:cNvPr id="226" name="Google Shape;226;p3"/>
          <p:cNvSpPr txBox="1"/>
          <p:nvPr/>
        </p:nvSpPr>
        <p:spPr>
          <a:xfrm>
            <a:off x="5666414" y="2699475"/>
            <a:ext cx="4869386" cy="257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rgbClr val="2533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spatial resolution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Prolong time of the experiment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Required Imaging Depth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Addressing Bleaching and Toxicity</a:t>
            </a:r>
            <a:endParaRPr/>
          </a:p>
        </p:txBody>
      </p:sp>
      <p:grpSp>
        <p:nvGrpSpPr>
          <p:cNvPr id="227" name="Google Shape;227;p3"/>
          <p:cNvGrpSpPr/>
          <p:nvPr/>
        </p:nvGrpSpPr>
        <p:grpSpPr>
          <a:xfrm>
            <a:off x="2175106" y="3483469"/>
            <a:ext cx="2567614" cy="2973477"/>
            <a:chOff x="1485901" y="4749417"/>
            <a:chExt cx="5810250" cy="7975757"/>
          </a:xfrm>
        </p:grpSpPr>
        <p:pic>
          <p:nvPicPr>
            <p:cNvPr descr="A picture containing tree, white, glass&#10;&#10;Description automatically generated" id="228" name="Google Shape;228;p3"/>
            <p:cNvPicPr preferRelativeResize="0"/>
            <p:nvPr/>
          </p:nvPicPr>
          <p:blipFill rotWithShape="1">
            <a:blip r:embed="rId4">
              <a:alphaModFix/>
            </a:blip>
            <a:srcRect b="0" l="28579" r="8920" t="0"/>
            <a:stretch/>
          </p:blipFill>
          <p:spPr>
            <a:xfrm>
              <a:off x="1485901" y="4749417"/>
              <a:ext cx="3873500" cy="6502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A picture containing tree, white, glass&#10;&#10;Description automatically generated" id="229" name="Google Shape;229;p3"/>
            <p:cNvPicPr preferRelativeResize="0"/>
            <p:nvPr/>
          </p:nvPicPr>
          <p:blipFill rotWithShape="1">
            <a:blip r:embed="rId4">
              <a:alphaModFix/>
            </a:blip>
            <a:srcRect b="0" l="28579" r="8920" t="0"/>
            <a:stretch/>
          </p:blipFill>
          <p:spPr>
            <a:xfrm>
              <a:off x="2008189" y="5214281"/>
              <a:ext cx="3873500" cy="6502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A picture containing tree, white, glass&#10;&#10;Description automatically generated" id="230" name="Google Shape;230;p3"/>
            <p:cNvPicPr preferRelativeResize="0"/>
            <p:nvPr/>
          </p:nvPicPr>
          <p:blipFill rotWithShape="1">
            <a:blip r:embed="rId4">
              <a:alphaModFix/>
            </a:blip>
            <a:srcRect b="0" l="28579" r="8920" t="0"/>
            <a:stretch/>
          </p:blipFill>
          <p:spPr>
            <a:xfrm>
              <a:off x="2530476" y="5770777"/>
              <a:ext cx="3873500" cy="6502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A picture containing tree, white, glass&#10;&#10;Description automatically generated" id="231" name="Google Shape;231;p3"/>
            <p:cNvPicPr preferRelativeResize="0"/>
            <p:nvPr/>
          </p:nvPicPr>
          <p:blipFill rotWithShape="1">
            <a:blip r:embed="rId4">
              <a:alphaModFix/>
            </a:blip>
            <a:srcRect b="0" l="28579" r="8920" t="0"/>
            <a:stretch/>
          </p:blipFill>
          <p:spPr>
            <a:xfrm>
              <a:off x="3422651" y="6222774"/>
              <a:ext cx="3873500" cy="6502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232" name="Google Shape;232;p3"/>
          <p:cNvCxnSpPr/>
          <p:nvPr/>
        </p:nvCxnSpPr>
        <p:spPr>
          <a:xfrm>
            <a:off x="1986067" y="5960253"/>
            <a:ext cx="1044910" cy="686985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3" name="Google Shape;233;p3"/>
          <p:cNvCxnSpPr/>
          <p:nvPr/>
        </p:nvCxnSpPr>
        <p:spPr>
          <a:xfrm rot="10800000">
            <a:off x="1958953" y="4032758"/>
            <a:ext cx="0" cy="1874899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" name="Google Shape;234;p3"/>
          <p:cNvCxnSpPr/>
          <p:nvPr/>
        </p:nvCxnSpPr>
        <p:spPr>
          <a:xfrm rot="10800000">
            <a:off x="699666" y="5960253"/>
            <a:ext cx="1163788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5" name="Google Shape;235;p3"/>
          <p:cNvSpPr txBox="1"/>
          <p:nvPr/>
        </p:nvSpPr>
        <p:spPr>
          <a:xfrm>
            <a:off x="1789676" y="3633253"/>
            <a:ext cx="3385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36" name="Google Shape;236;p3"/>
          <p:cNvSpPr txBox="1"/>
          <p:nvPr/>
        </p:nvSpPr>
        <p:spPr>
          <a:xfrm>
            <a:off x="3030977" y="6462281"/>
            <a:ext cx="3209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/>
          </a:p>
        </p:txBody>
      </p:sp>
      <p:sp>
        <p:nvSpPr>
          <p:cNvPr id="237" name="Google Shape;237;p3"/>
          <p:cNvSpPr txBox="1"/>
          <p:nvPr/>
        </p:nvSpPr>
        <p:spPr>
          <a:xfrm>
            <a:off x="410193" y="5729420"/>
            <a:ext cx="3385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9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 | CellPose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29"/>
          <p:cNvSpPr txBox="1"/>
          <p:nvPr/>
        </p:nvSpPr>
        <p:spPr>
          <a:xfrm>
            <a:off x="384313" y="1273367"/>
            <a:ext cx="13258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Slice 117</a:t>
            </a:r>
            <a:endParaRPr/>
          </a:p>
        </p:txBody>
      </p:sp>
      <p:sp>
        <p:nvSpPr>
          <p:cNvPr id="515" name="Google Shape;515;p29"/>
          <p:cNvSpPr txBox="1"/>
          <p:nvPr/>
        </p:nvSpPr>
        <p:spPr>
          <a:xfrm>
            <a:off x="477692" y="2187508"/>
            <a:ext cx="9380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</a:t>
            </a:r>
            <a:endParaRPr/>
          </a:p>
        </p:txBody>
      </p:sp>
      <p:sp>
        <p:nvSpPr>
          <p:cNvPr id="516" name="Google Shape;516;p29"/>
          <p:cNvSpPr txBox="1"/>
          <p:nvPr/>
        </p:nvSpPr>
        <p:spPr>
          <a:xfrm>
            <a:off x="384313" y="4945404"/>
            <a:ext cx="11416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</a:t>
            </a:r>
            <a:endParaRPr/>
          </a:p>
        </p:txBody>
      </p:sp>
      <p:pic>
        <p:nvPicPr>
          <p:cNvPr descr="Graphical user interface, application&#10;&#10;Description automatically generated" id="517" name="Google Shape;517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539" l="0" r="0" t="14616"/>
          <a:stretch/>
        </p:blipFill>
        <p:spPr>
          <a:xfrm>
            <a:off x="2101003" y="3841209"/>
            <a:ext cx="9386631" cy="2731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518" name="Google Shape;518;p29"/>
          <p:cNvPicPr preferRelativeResize="0"/>
          <p:nvPr/>
        </p:nvPicPr>
        <p:blipFill rotWithShape="1">
          <a:blip r:embed="rId4">
            <a:alphaModFix/>
          </a:blip>
          <a:srcRect b="14615" l="0" r="0" t="13719"/>
          <a:stretch/>
        </p:blipFill>
        <p:spPr>
          <a:xfrm>
            <a:off x="2101003" y="1165337"/>
            <a:ext cx="9386631" cy="280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 | CellPose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30"/>
          <p:cNvSpPr txBox="1"/>
          <p:nvPr/>
        </p:nvSpPr>
        <p:spPr>
          <a:xfrm>
            <a:off x="8090946" y="5874285"/>
            <a:ext cx="12795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</a:t>
            </a:r>
            <a:endParaRPr/>
          </a:p>
        </p:txBody>
      </p:sp>
      <p:sp>
        <p:nvSpPr>
          <p:cNvPr id="525" name="Google Shape;525;p30"/>
          <p:cNvSpPr txBox="1"/>
          <p:nvPr/>
        </p:nvSpPr>
        <p:spPr>
          <a:xfrm>
            <a:off x="3154962" y="5895207"/>
            <a:ext cx="9460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</a:t>
            </a:r>
            <a:endParaRPr/>
          </a:p>
        </p:txBody>
      </p:sp>
      <p:pic>
        <p:nvPicPr>
          <p:cNvPr descr="Chart&#10;&#10;Description automatically generated" id="526" name="Google Shape;526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1152" r="10466" t="0"/>
          <a:stretch/>
        </p:blipFill>
        <p:spPr>
          <a:xfrm>
            <a:off x="6461957" y="1069016"/>
            <a:ext cx="4735130" cy="45308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527" name="Google Shape;527;p30"/>
          <p:cNvPicPr preferRelativeResize="0"/>
          <p:nvPr/>
        </p:nvPicPr>
        <p:blipFill rotWithShape="1">
          <a:blip r:embed="rId4">
            <a:alphaModFix/>
          </a:blip>
          <a:srcRect b="0" l="10933" r="11396" t="1861"/>
          <a:stretch/>
        </p:blipFill>
        <p:spPr>
          <a:xfrm>
            <a:off x="1359261" y="1130583"/>
            <a:ext cx="4735130" cy="4487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0"/>
          <p:cNvSpPr txBox="1"/>
          <p:nvPr/>
        </p:nvSpPr>
        <p:spPr>
          <a:xfrm>
            <a:off x="350808" y="1135483"/>
            <a:ext cx="118333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Slice 117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1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 | CellPose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" name="Google Shape;534;p31"/>
          <p:cNvSpPr txBox="1"/>
          <p:nvPr/>
        </p:nvSpPr>
        <p:spPr>
          <a:xfrm>
            <a:off x="384313" y="1273367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Slice 150</a:t>
            </a:r>
            <a:endParaRPr/>
          </a:p>
        </p:txBody>
      </p:sp>
      <p:sp>
        <p:nvSpPr>
          <p:cNvPr id="535" name="Google Shape;535;p31"/>
          <p:cNvSpPr txBox="1"/>
          <p:nvPr/>
        </p:nvSpPr>
        <p:spPr>
          <a:xfrm>
            <a:off x="477692" y="2187508"/>
            <a:ext cx="9380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</a:t>
            </a:r>
            <a:endParaRPr/>
          </a:p>
        </p:txBody>
      </p:sp>
      <p:pic>
        <p:nvPicPr>
          <p:cNvPr descr="Graphical user interface&#10;&#10;Description automatically generated with medium confidence" id="536" name="Google Shape;536;p31"/>
          <p:cNvPicPr preferRelativeResize="0"/>
          <p:nvPr/>
        </p:nvPicPr>
        <p:blipFill rotWithShape="1">
          <a:blip r:embed="rId3">
            <a:alphaModFix/>
          </a:blip>
          <a:srcRect b="16993" l="0" r="0" t="15652"/>
          <a:stretch/>
        </p:blipFill>
        <p:spPr>
          <a:xfrm>
            <a:off x="2101002" y="1063003"/>
            <a:ext cx="9386631" cy="2634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2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 | CellPose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p32"/>
          <p:cNvSpPr txBox="1"/>
          <p:nvPr/>
        </p:nvSpPr>
        <p:spPr>
          <a:xfrm>
            <a:off x="384313" y="1273367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Slice 150</a:t>
            </a:r>
            <a:endParaRPr/>
          </a:p>
        </p:txBody>
      </p:sp>
      <p:sp>
        <p:nvSpPr>
          <p:cNvPr id="543" name="Google Shape;543;p32"/>
          <p:cNvSpPr txBox="1"/>
          <p:nvPr/>
        </p:nvSpPr>
        <p:spPr>
          <a:xfrm>
            <a:off x="477692" y="2187508"/>
            <a:ext cx="9380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</a:t>
            </a:r>
            <a:endParaRPr/>
          </a:p>
        </p:txBody>
      </p:sp>
      <p:sp>
        <p:nvSpPr>
          <p:cNvPr id="544" name="Google Shape;544;p32"/>
          <p:cNvSpPr txBox="1"/>
          <p:nvPr/>
        </p:nvSpPr>
        <p:spPr>
          <a:xfrm>
            <a:off x="384313" y="4945404"/>
            <a:ext cx="11416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</a:t>
            </a:r>
            <a:endParaRPr/>
          </a:p>
        </p:txBody>
      </p:sp>
      <p:pic>
        <p:nvPicPr>
          <p:cNvPr descr="Graphical user interface&#10;&#10;Description automatically generated with medium confidence" id="545" name="Google Shape;545;p32"/>
          <p:cNvPicPr preferRelativeResize="0"/>
          <p:nvPr/>
        </p:nvPicPr>
        <p:blipFill rotWithShape="1">
          <a:blip r:embed="rId3">
            <a:alphaModFix/>
          </a:blip>
          <a:srcRect b="16993" l="0" r="0" t="15652"/>
          <a:stretch/>
        </p:blipFill>
        <p:spPr>
          <a:xfrm>
            <a:off x="2101002" y="1063003"/>
            <a:ext cx="9386631" cy="2634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546" name="Google Shape;546;p3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4700" l="0" r="0" t="12100"/>
          <a:stretch/>
        </p:blipFill>
        <p:spPr>
          <a:xfrm>
            <a:off x="2101002" y="3697317"/>
            <a:ext cx="9486305" cy="289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3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 | CellPose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33"/>
          <p:cNvSpPr txBox="1"/>
          <p:nvPr/>
        </p:nvSpPr>
        <p:spPr>
          <a:xfrm>
            <a:off x="8090946" y="5874285"/>
            <a:ext cx="12795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</a:t>
            </a:r>
            <a:endParaRPr/>
          </a:p>
        </p:txBody>
      </p:sp>
      <p:sp>
        <p:nvSpPr>
          <p:cNvPr id="553" name="Google Shape;553;p33"/>
          <p:cNvSpPr txBox="1"/>
          <p:nvPr/>
        </p:nvSpPr>
        <p:spPr>
          <a:xfrm>
            <a:off x="3154962" y="5895207"/>
            <a:ext cx="9460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</a:t>
            </a:r>
            <a:endParaRPr/>
          </a:p>
        </p:txBody>
      </p:sp>
      <p:pic>
        <p:nvPicPr>
          <p:cNvPr descr="Chart&#10;&#10;Description automatically generated" id="554" name="Google Shape;554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2313" r="12539" t="5323"/>
          <a:stretch/>
        </p:blipFill>
        <p:spPr>
          <a:xfrm>
            <a:off x="6231114" y="1171279"/>
            <a:ext cx="4999179" cy="4723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low confidence" id="555" name="Google Shape;555;p33"/>
          <p:cNvPicPr preferRelativeResize="0"/>
          <p:nvPr/>
        </p:nvPicPr>
        <p:blipFill rotWithShape="1">
          <a:blip r:embed="rId4">
            <a:alphaModFix/>
          </a:blip>
          <a:srcRect b="0" l="13539" r="10687" t="5282"/>
          <a:stretch/>
        </p:blipFill>
        <p:spPr>
          <a:xfrm>
            <a:off x="1396054" y="1130134"/>
            <a:ext cx="4999178" cy="4686722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3"/>
          <p:cNvSpPr txBox="1"/>
          <p:nvPr/>
        </p:nvSpPr>
        <p:spPr>
          <a:xfrm>
            <a:off x="384313" y="1179979"/>
            <a:ext cx="1667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Slice 150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50000">
              <a:srgbClr val="8B99B1"/>
            </a:gs>
            <a:gs pos="100000">
              <a:srgbClr val="143F6A"/>
            </a:gs>
          </a:gsLst>
          <a:lin ang="2520000" scaled="0"/>
        </a:gra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 txBox="1"/>
          <p:nvPr>
            <p:ph type="title"/>
          </p:nvPr>
        </p:nvSpPr>
        <p:spPr>
          <a:xfrm>
            <a:off x="1289069" y="741364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 You are an amazing team!!!</a:t>
            </a:r>
            <a:endParaRPr/>
          </a:p>
        </p:txBody>
      </p:sp>
      <p:pic>
        <p:nvPicPr>
          <p:cNvPr descr="A picture containing text, sign, plant, grass&#10;&#10;Description automatically generated" id="562" name="Google Shape;5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2302"/>
            <a:ext cx="12192000" cy="3213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5"/>
          <p:cNvSpPr txBox="1"/>
          <p:nvPr>
            <p:ph idx="1" type="body"/>
          </p:nvPr>
        </p:nvSpPr>
        <p:spPr>
          <a:xfrm>
            <a:off x="384313" y="1207320"/>
            <a:ext cx="11423373" cy="154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methods are based on: </a:t>
            </a:r>
            <a:b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Mathematical Models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35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Supplementary</a:t>
            </a:r>
            <a:endParaRPr/>
          </a:p>
        </p:txBody>
      </p:sp>
      <p:pic>
        <p:nvPicPr>
          <p:cNvPr descr="Table&#10;&#10;Description automatically generated with low confidence" id="569" name="Google Shape;56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75" y="4311506"/>
            <a:ext cx="40767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BOPTIMaL - Mean Squared Error (MSE)" id="570" name="Google Shape;57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479" y="2387316"/>
            <a:ext cx="2932772" cy="1649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hematical formula for mae (mean absolute error)" id="571" name="Google Shape;571;p35"/>
          <p:cNvPicPr preferRelativeResize="0"/>
          <p:nvPr/>
        </p:nvPicPr>
        <p:blipFill rotWithShape="1">
          <a:blip r:embed="rId5">
            <a:alphaModFix/>
          </a:blip>
          <a:srcRect b="22800" l="0" r="0" t="19178"/>
          <a:stretch/>
        </p:blipFill>
        <p:spPr>
          <a:xfrm>
            <a:off x="225237" y="5257423"/>
            <a:ext cx="3295701" cy="824842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5"/>
          <p:cNvSpPr txBox="1"/>
          <p:nvPr/>
        </p:nvSpPr>
        <p:spPr>
          <a:xfrm>
            <a:off x="225237" y="4020160"/>
            <a:ext cx="31812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Error Across the Model</a:t>
            </a:r>
            <a:endParaRPr/>
          </a:p>
        </p:txBody>
      </p:sp>
      <p:pic>
        <p:nvPicPr>
          <p:cNvPr descr="Chart, histogram&#10;&#10;Description automatically generated" id="573" name="Google Shape;57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2325" y="2240280"/>
            <a:ext cx="8363267" cy="323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0e8a18991_0_63"/>
          <p:cNvSpPr txBox="1"/>
          <p:nvPr>
            <p:ph idx="1" type="body"/>
          </p:nvPr>
        </p:nvSpPr>
        <p:spPr>
          <a:xfrm>
            <a:off x="384313" y="1207320"/>
            <a:ext cx="114234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methods are based on: </a:t>
            </a:r>
            <a:b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number of Annotated Examples   Mathematical Models      Artificial Neural Network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g1e0e8a18991_0_63"/>
          <p:cNvSpPr txBox="1"/>
          <p:nvPr>
            <p:ph type="title"/>
          </p:nvPr>
        </p:nvSpPr>
        <p:spPr>
          <a:xfrm>
            <a:off x="384313" y="410817"/>
            <a:ext cx="11423400" cy="603900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</p:txBody>
      </p:sp>
      <p:pic>
        <p:nvPicPr>
          <p:cNvPr descr="Diagram&#10;&#10;Description automatically generated with medium confidence" id="244" name="Google Shape;244;g1e0e8a18991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6754" y="4628868"/>
            <a:ext cx="3622551" cy="882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g1e0e8a18991_0_63"/>
          <p:cNvGrpSpPr/>
          <p:nvPr/>
        </p:nvGrpSpPr>
        <p:grpSpPr>
          <a:xfrm>
            <a:off x="514183" y="2694350"/>
            <a:ext cx="4346850" cy="2814013"/>
            <a:chOff x="167461" y="2906635"/>
            <a:chExt cx="5128422" cy="3290858"/>
          </a:xfrm>
        </p:grpSpPr>
        <p:grpSp>
          <p:nvGrpSpPr>
            <p:cNvPr id="246" name="Google Shape;246;g1e0e8a18991_0_63"/>
            <p:cNvGrpSpPr/>
            <p:nvPr/>
          </p:nvGrpSpPr>
          <p:grpSpPr>
            <a:xfrm>
              <a:off x="167461" y="2906635"/>
              <a:ext cx="2519905" cy="3226991"/>
              <a:chOff x="1485901" y="4749417"/>
              <a:chExt cx="5810250" cy="7975757"/>
            </a:xfrm>
          </p:grpSpPr>
          <p:pic>
            <p:nvPicPr>
              <p:cNvPr descr="A picture containing tree, white, glass&#10;&#10;Description automatically generated" id="247" name="Google Shape;247;g1e0e8a18991_0_63"/>
              <p:cNvPicPr preferRelativeResize="0"/>
              <p:nvPr/>
            </p:nvPicPr>
            <p:blipFill rotWithShape="1">
              <a:blip r:embed="rId4">
                <a:alphaModFix/>
              </a:blip>
              <a:srcRect b="0" l="28581" r="8918" t="0"/>
              <a:stretch/>
            </p:blipFill>
            <p:spPr>
              <a:xfrm>
                <a:off x="1485901" y="4749417"/>
                <a:ext cx="3873500" cy="6502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descr="A picture containing tree, white, glass&#10;&#10;Description automatically generated" id="248" name="Google Shape;248;g1e0e8a18991_0_63"/>
              <p:cNvPicPr preferRelativeResize="0"/>
              <p:nvPr/>
            </p:nvPicPr>
            <p:blipFill rotWithShape="1">
              <a:blip r:embed="rId4">
                <a:alphaModFix/>
              </a:blip>
              <a:srcRect b="0" l="28581" r="8918" t="0"/>
              <a:stretch/>
            </p:blipFill>
            <p:spPr>
              <a:xfrm>
                <a:off x="2008189" y="5214281"/>
                <a:ext cx="3873500" cy="6502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descr="A picture containing tree, white, glass&#10;&#10;Description automatically generated" id="249" name="Google Shape;249;g1e0e8a18991_0_63"/>
              <p:cNvPicPr preferRelativeResize="0"/>
              <p:nvPr/>
            </p:nvPicPr>
            <p:blipFill rotWithShape="1">
              <a:blip r:embed="rId4">
                <a:alphaModFix/>
              </a:blip>
              <a:srcRect b="0" l="28581" r="8918" t="0"/>
              <a:stretch/>
            </p:blipFill>
            <p:spPr>
              <a:xfrm>
                <a:off x="2530476" y="5770777"/>
                <a:ext cx="3873500" cy="6502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descr="A picture containing tree, white, glass&#10;&#10;Description automatically generated" id="250" name="Google Shape;250;g1e0e8a18991_0_63"/>
              <p:cNvPicPr preferRelativeResize="0"/>
              <p:nvPr/>
            </p:nvPicPr>
            <p:blipFill rotWithShape="1">
              <a:blip r:embed="rId4">
                <a:alphaModFix/>
              </a:blip>
              <a:srcRect b="0" l="28581" r="8918" t="0"/>
              <a:stretch/>
            </p:blipFill>
            <p:spPr>
              <a:xfrm>
                <a:off x="3422651" y="6222774"/>
                <a:ext cx="3873500" cy="6502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grpSp>
          <p:nvGrpSpPr>
            <p:cNvPr id="251" name="Google Shape;251;g1e0e8a18991_0_63"/>
            <p:cNvGrpSpPr/>
            <p:nvPr/>
          </p:nvGrpSpPr>
          <p:grpSpPr>
            <a:xfrm>
              <a:off x="2687390" y="2957740"/>
              <a:ext cx="2608493" cy="3239753"/>
              <a:chOff x="2550433" y="336111"/>
              <a:chExt cx="6466269" cy="8148273"/>
            </a:xfrm>
          </p:grpSpPr>
          <p:pic>
            <p:nvPicPr>
              <p:cNvPr descr="A picture containing nature&#10;&#10;Description automatically generated" id="252" name="Google Shape;252;g1e0e8a18991_0_63"/>
              <p:cNvPicPr preferRelativeResize="0"/>
              <p:nvPr/>
            </p:nvPicPr>
            <p:blipFill rotWithShape="1">
              <a:blip r:embed="rId5">
                <a:alphaModFix/>
              </a:blip>
              <a:srcRect b="0" l="16511" r="17311" t="0"/>
              <a:stretch/>
            </p:blipFill>
            <p:spPr>
              <a:xfrm>
                <a:off x="2550433" y="336111"/>
                <a:ext cx="4101355" cy="6502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descr="A picture containing nature&#10;&#10;Description automatically generated" id="253" name="Google Shape;253;g1e0e8a18991_0_63"/>
              <p:cNvPicPr preferRelativeResize="0"/>
              <p:nvPr/>
            </p:nvPicPr>
            <p:blipFill rotWithShape="1">
              <a:blip r:embed="rId5">
                <a:alphaModFix/>
              </a:blip>
              <a:srcRect b="0" l="16511" r="17311" t="0"/>
              <a:stretch/>
            </p:blipFill>
            <p:spPr>
              <a:xfrm>
                <a:off x="3225064" y="692560"/>
                <a:ext cx="4101355" cy="6502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descr="A picture containing nature&#10;&#10;Description automatically generated" id="254" name="Google Shape;254;g1e0e8a18991_0_63"/>
              <p:cNvPicPr preferRelativeResize="0"/>
              <p:nvPr/>
            </p:nvPicPr>
            <p:blipFill rotWithShape="1">
              <a:blip r:embed="rId5">
                <a:alphaModFix/>
              </a:blip>
              <a:srcRect b="0" l="16511" r="17311" t="0"/>
              <a:stretch/>
            </p:blipFill>
            <p:spPr>
              <a:xfrm>
                <a:off x="3937565" y="1467224"/>
                <a:ext cx="4101355" cy="6502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descr="A picture containing nature&#10;&#10;Description automatically generated" id="255" name="Google Shape;255;g1e0e8a18991_0_63"/>
              <p:cNvPicPr preferRelativeResize="0"/>
              <p:nvPr/>
            </p:nvPicPr>
            <p:blipFill rotWithShape="1">
              <a:blip r:embed="rId5">
                <a:alphaModFix/>
              </a:blip>
              <a:srcRect b="0" l="16511" r="17311" t="0"/>
              <a:stretch/>
            </p:blipFill>
            <p:spPr>
              <a:xfrm>
                <a:off x="4915347" y="1981984"/>
                <a:ext cx="4101355" cy="6502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  <p:pic>
        <p:nvPicPr>
          <p:cNvPr descr="Chart&#10;&#10;Description automatically generated" id="256" name="Google Shape;256;g1e0e8a18991_0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37725" y="2565400"/>
            <a:ext cx="2942125" cy="3953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an Squared Error (MSE) - Statistics By Jim" id="257" name="Google Shape;257;g1e0e8a18991_0_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81112" y="2855217"/>
            <a:ext cx="2655020" cy="164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262" name="Google Shape;26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4400" y="-9"/>
            <a:ext cx="510318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"/>
          <p:cNvSpPr txBox="1"/>
          <p:nvPr>
            <p:ph idx="1" type="body"/>
          </p:nvPr>
        </p:nvSpPr>
        <p:spPr>
          <a:xfrm>
            <a:off x="384313" y="1207320"/>
            <a:ext cx="11423373" cy="154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methods are based on: </a:t>
            </a:r>
            <a:b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Mathematical Models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5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</p:txBody>
      </p:sp>
      <p:pic>
        <p:nvPicPr>
          <p:cNvPr descr="Mean Squared Error (MSE) - Statistics By Jim" id="269" name="Google Shape;2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231" y="2756648"/>
            <a:ext cx="2655020" cy="1649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BOPTIMaL - Mean Squared Error (MSE)" id="270" name="Google Shape;27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715" y="4508590"/>
            <a:ext cx="2932772" cy="1649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271" name="Google Shape;271;p5"/>
          <p:cNvPicPr preferRelativeResize="0"/>
          <p:nvPr/>
        </p:nvPicPr>
        <p:blipFill rotWithShape="1">
          <a:blip r:embed="rId5">
            <a:alphaModFix/>
          </a:blip>
          <a:srcRect b="0" l="0" r="51627" t="6969"/>
          <a:stretch/>
        </p:blipFill>
        <p:spPr>
          <a:xfrm>
            <a:off x="4684307" y="2055090"/>
            <a:ext cx="5911542" cy="4392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essential parts of any Machine Learning Model</a:t>
            </a:r>
            <a:endParaRPr/>
          </a:p>
        </p:txBody>
      </p:sp>
      <p:pic>
        <p:nvPicPr>
          <p:cNvPr descr="Graphical user interface, text, application, email&#10;&#10;Description automatically generated" id="277" name="Google Shape;2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095" y="1014576"/>
            <a:ext cx="2691123" cy="5813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278" name="Google Shape;2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8463" y="1014576"/>
            <a:ext cx="2531914" cy="5641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279" name="Google Shape;27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2623" y="1014576"/>
            <a:ext cx="2609243" cy="581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6"/>
          <p:cNvSpPr txBox="1"/>
          <p:nvPr/>
        </p:nvSpPr>
        <p:spPr>
          <a:xfrm>
            <a:off x="8753250" y="3459699"/>
            <a:ext cx="1447832" cy="46166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endParaRPr/>
          </a:p>
        </p:txBody>
      </p:sp>
      <p:sp>
        <p:nvSpPr>
          <p:cNvPr id="281" name="Google Shape;281;p6"/>
          <p:cNvSpPr txBox="1"/>
          <p:nvPr/>
        </p:nvSpPr>
        <p:spPr>
          <a:xfrm>
            <a:off x="1446433" y="3429000"/>
            <a:ext cx="2207656" cy="46166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Generation</a:t>
            </a:r>
            <a:endParaRPr/>
          </a:p>
        </p:txBody>
      </p:sp>
      <p:sp>
        <p:nvSpPr>
          <p:cNvPr id="282" name="Google Shape;282;p6"/>
          <p:cNvSpPr txBox="1"/>
          <p:nvPr/>
        </p:nvSpPr>
        <p:spPr>
          <a:xfrm>
            <a:off x="5421760" y="3425252"/>
            <a:ext cx="1231812" cy="46166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 essential parts of any Machine Learning Model</a:t>
            </a:r>
            <a:endParaRPr/>
          </a:p>
        </p:txBody>
      </p:sp>
      <p:pic>
        <p:nvPicPr>
          <p:cNvPr descr="Graphical user interface, text, application, email&#10;&#10;Description automatically generated" id="288" name="Google Shape;28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2309" y="1044424"/>
            <a:ext cx="2691123" cy="5813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289" name="Google Shape;28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7698" y="1044424"/>
            <a:ext cx="2531914" cy="5641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290" name="Google Shape;29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0874" y="1014576"/>
            <a:ext cx="2609243" cy="581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"/>
          <p:cNvSpPr txBox="1"/>
          <p:nvPr/>
        </p:nvSpPr>
        <p:spPr>
          <a:xfrm>
            <a:off x="10139171" y="3634231"/>
            <a:ext cx="1447832" cy="46166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endParaRPr/>
          </a:p>
        </p:txBody>
      </p:sp>
      <p:sp>
        <p:nvSpPr>
          <p:cNvPr id="292" name="Google Shape;292;p7"/>
          <p:cNvSpPr txBox="1"/>
          <p:nvPr/>
        </p:nvSpPr>
        <p:spPr>
          <a:xfrm>
            <a:off x="3703836" y="3704461"/>
            <a:ext cx="2287515" cy="46166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Generation</a:t>
            </a:r>
            <a:endParaRPr/>
          </a:p>
        </p:txBody>
      </p:sp>
      <p:sp>
        <p:nvSpPr>
          <p:cNvPr id="293" name="Google Shape;293;p7"/>
          <p:cNvSpPr txBox="1"/>
          <p:nvPr/>
        </p:nvSpPr>
        <p:spPr>
          <a:xfrm>
            <a:off x="7207749" y="3634232"/>
            <a:ext cx="1231812" cy="46166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endParaRPr/>
          </a:p>
        </p:txBody>
      </p:sp>
      <p:pic>
        <p:nvPicPr>
          <p:cNvPr descr="Graphical user interface, text&#10;&#10;Description automatically generated" id="294" name="Google Shape;294;p7"/>
          <p:cNvPicPr preferRelativeResize="0"/>
          <p:nvPr/>
        </p:nvPicPr>
        <p:blipFill rotWithShape="1">
          <a:blip r:embed="rId5">
            <a:alphaModFix/>
          </a:blip>
          <a:srcRect b="10581" l="0" r="0" t="0"/>
          <a:stretch/>
        </p:blipFill>
        <p:spPr>
          <a:xfrm>
            <a:off x="434402" y="1044424"/>
            <a:ext cx="2813044" cy="581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"/>
          <p:cNvSpPr txBox="1"/>
          <p:nvPr/>
        </p:nvSpPr>
        <p:spPr>
          <a:xfrm>
            <a:off x="524837" y="3720379"/>
            <a:ext cx="2632174" cy="46166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Folder Architecture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 txBox="1"/>
          <p:nvPr>
            <p:ph idx="1" type="body"/>
          </p:nvPr>
        </p:nvSpPr>
        <p:spPr>
          <a:xfrm>
            <a:off x="384313" y="1332532"/>
            <a:ext cx="96138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models trained:</a:t>
            </a:r>
            <a:br>
              <a:rPr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Processed Data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Data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Mito Data</a:t>
            </a:r>
            <a:endParaRPr/>
          </a:p>
        </p:txBody>
      </p:sp>
      <p:sp>
        <p:nvSpPr>
          <p:cNvPr id="301" name="Google Shape;301;p8"/>
          <p:cNvSpPr txBox="1"/>
          <p:nvPr>
            <p:ph type="title"/>
          </p:nvPr>
        </p:nvSpPr>
        <p:spPr>
          <a:xfrm>
            <a:off x="384313" y="410817"/>
            <a:ext cx="11423373" cy="603759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8B99B1"/>
              </a:gs>
              <a:gs pos="100000">
                <a:srgbClr val="143F6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</a:t>
            </a:r>
            <a:endParaRPr/>
          </a:p>
        </p:txBody>
      </p:sp>
      <p:sp>
        <p:nvSpPr>
          <p:cNvPr id="302" name="Google Shape;302;p8"/>
          <p:cNvSpPr txBox="1"/>
          <p:nvPr/>
        </p:nvSpPr>
        <p:spPr>
          <a:xfrm>
            <a:off x="6966900" y="2138000"/>
            <a:ext cx="477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Denoised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303" name="Google Shape;303;p8"/>
          <p:cNvSpPr txBox="1"/>
          <p:nvPr/>
        </p:nvSpPr>
        <p:spPr>
          <a:xfrm>
            <a:off x="6966905" y="3633250"/>
            <a:ext cx="477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Processed and Denoise Data</a:t>
            </a:r>
            <a:endParaRPr/>
          </a:p>
        </p:txBody>
      </p:sp>
      <p:cxnSp>
        <p:nvCxnSpPr>
          <p:cNvPr id="304" name="Google Shape;304;p8"/>
          <p:cNvCxnSpPr/>
          <p:nvPr/>
        </p:nvCxnSpPr>
        <p:spPr>
          <a:xfrm>
            <a:off x="4201823" y="2564374"/>
            <a:ext cx="197880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p8"/>
          <p:cNvCxnSpPr/>
          <p:nvPr/>
        </p:nvCxnSpPr>
        <p:spPr>
          <a:xfrm>
            <a:off x="4201823" y="3277850"/>
            <a:ext cx="197880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p8"/>
          <p:cNvCxnSpPr/>
          <p:nvPr/>
        </p:nvCxnSpPr>
        <p:spPr>
          <a:xfrm>
            <a:off x="4201823" y="4018852"/>
            <a:ext cx="197880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7" name="Google Shape;307;p8"/>
          <p:cNvSpPr txBox="1"/>
          <p:nvPr/>
        </p:nvSpPr>
        <p:spPr>
          <a:xfrm>
            <a:off x="6966905" y="2885625"/>
            <a:ext cx="477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PreProcessed and Denoise Data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rlin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2023-03-06T08:41:20Z</dcterms:created>
  <dc:creator>Anna Sim</dc:creator>
</cp:coreProperties>
</file>